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6" r:id="rId2"/>
    <p:sldId id="32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0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11" r:id="rId52"/>
    <p:sldId id="312" r:id="rId53"/>
    <p:sldId id="313" r:id="rId54"/>
    <p:sldId id="314" r:id="rId55"/>
    <p:sldId id="319" r:id="rId56"/>
    <p:sldId id="318" r:id="rId5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92" y="2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77659" y="239745"/>
            <a:ext cx="1588681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Roboto Lt"/>
                <a:cs typeface="Roboto L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7737" y="174035"/>
            <a:ext cx="1588525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7288" y="1191811"/>
            <a:ext cx="8649423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Roboto Lt"/>
                <a:cs typeface="Roboto L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50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48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3" Type="http://schemas.openxmlformats.org/officeDocument/2006/relationships/image" Target="../media/image137.png"/><Relationship Id="rId7" Type="http://schemas.openxmlformats.org/officeDocument/2006/relationships/image" Target="../media/image141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6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0.png"/><Relationship Id="rId7" Type="http://schemas.openxmlformats.org/officeDocument/2006/relationships/image" Target="../media/image16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0.png"/><Relationship Id="rId5" Type="http://schemas.openxmlformats.org/officeDocument/2006/relationships/image" Target="../media/image152.png"/><Relationship Id="rId10" Type="http://schemas.openxmlformats.org/officeDocument/2006/relationships/image" Target="../media/image159.png"/><Relationship Id="rId4" Type="http://schemas.openxmlformats.org/officeDocument/2006/relationships/image" Target="../media/image151.png"/><Relationship Id="rId9" Type="http://schemas.openxmlformats.org/officeDocument/2006/relationships/image" Target="../media/image1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119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79.png"/><Relationship Id="rId4" Type="http://schemas.openxmlformats.org/officeDocument/2006/relationships/image" Target="../media/image174.png"/><Relationship Id="rId9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93.png"/><Relationship Id="rId5" Type="http://schemas.openxmlformats.org/officeDocument/2006/relationships/image" Target="../media/image188.png"/><Relationship Id="rId10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12.png"/><Relationship Id="rId7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205.png"/><Relationship Id="rId5" Type="http://schemas.openxmlformats.org/officeDocument/2006/relationships/image" Target="../media/image114.png"/><Relationship Id="rId10" Type="http://schemas.openxmlformats.org/officeDocument/2006/relationships/image" Target="../media/image166.png"/><Relationship Id="rId4" Type="http://schemas.openxmlformats.org/officeDocument/2006/relationships/image" Target="../media/image113.png"/><Relationship Id="rId9" Type="http://schemas.openxmlformats.org/officeDocument/2006/relationships/image" Target="../media/image20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openxmlformats.org/officeDocument/2006/relationships/image" Target="../media/image215.jp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50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openxmlformats.org/officeDocument/2006/relationships/image" Target="../media/image215.jp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50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openxmlformats.org/officeDocument/2006/relationships/image" Target="../media/image215.jp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50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19.png"/><Relationship Id="rId21" Type="http://schemas.openxmlformats.org/officeDocument/2006/relationships/image" Target="../media/image237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218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24" Type="http://schemas.openxmlformats.org/officeDocument/2006/relationships/image" Target="../media/image240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39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22" Type="http://schemas.openxmlformats.org/officeDocument/2006/relationships/image" Target="../media/image2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" Type="http://schemas.openxmlformats.org/officeDocument/2006/relationships/image" Target="../media/image241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262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-50481"/>
            <a:ext cx="9144000" cy="2628900"/>
          </a:xfrm>
          <a:prstGeom prst="rect">
            <a:avLst/>
          </a:pr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B4436C-D4A1-227D-2BAD-81DA828A10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578418"/>
            <a:ext cx="9144000" cy="2565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3A70F-84AE-F276-F335-2E7CD00727AE}"/>
              </a:ext>
            </a:extLst>
          </p:cNvPr>
          <p:cNvSpPr txBox="1"/>
          <p:nvPr/>
        </p:nvSpPr>
        <p:spPr>
          <a:xfrm>
            <a:off x="457200" y="590550"/>
            <a:ext cx="8382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schemeClr val="bg1"/>
                </a:solidFill>
                <a:latin typeface="SF Compact Display" panose="020B0504030202060204" pitchFamily="34" charset="0"/>
                <a:cs typeface="Arial Black"/>
              </a:rPr>
              <a:t>Unveiling Windows Hello: Exploring Passwordless Authentication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1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9382" y="231685"/>
            <a:ext cx="3962392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EVERYONE</a:t>
            </a:r>
            <a:r>
              <a:rPr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IN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b="1" spc="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6437" y="896873"/>
            <a:ext cx="8231505" cy="3962400"/>
            <a:chOff x="456437" y="896873"/>
            <a:chExt cx="8231505" cy="3962400"/>
          </a:xfrm>
        </p:grpSpPr>
        <p:sp>
          <p:nvSpPr>
            <p:cNvPr id="4" name="object 4"/>
            <p:cNvSpPr/>
            <p:nvPr/>
          </p:nvSpPr>
          <p:spPr>
            <a:xfrm>
              <a:off x="4820411" y="1627629"/>
              <a:ext cx="577850" cy="337820"/>
            </a:xfrm>
            <a:custGeom>
              <a:avLst/>
              <a:gdLst/>
              <a:ahLst/>
              <a:cxnLst/>
              <a:rect l="l" t="t" r="r" b="b"/>
              <a:pathLst>
                <a:path w="577850" h="337819">
                  <a:moveTo>
                    <a:pt x="0" y="337502"/>
                  </a:moveTo>
                  <a:lnTo>
                    <a:pt x="324637" y="337502"/>
                  </a:lnTo>
                  <a:lnTo>
                    <a:pt x="324637" y="0"/>
                  </a:lnTo>
                  <a:lnTo>
                    <a:pt x="577761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83889" y="158477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1224" y="927353"/>
              <a:ext cx="3466337" cy="14013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69635" y="1175765"/>
              <a:ext cx="2969895" cy="904875"/>
            </a:xfrm>
            <a:custGeom>
              <a:avLst/>
              <a:gdLst/>
              <a:ahLst/>
              <a:cxnLst/>
              <a:rect l="l" t="t" r="r" b="b"/>
              <a:pathLst>
                <a:path w="2969895" h="904875">
                  <a:moveTo>
                    <a:pt x="0" y="904493"/>
                  </a:moveTo>
                  <a:lnTo>
                    <a:pt x="0" y="0"/>
                  </a:lnTo>
                  <a:lnTo>
                    <a:pt x="2375611" y="0"/>
                  </a:lnTo>
                  <a:lnTo>
                    <a:pt x="2969514" y="452246"/>
                  </a:lnTo>
                  <a:lnTo>
                    <a:pt x="2375611" y="904493"/>
                  </a:lnTo>
                  <a:lnTo>
                    <a:pt x="0" y="904493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20411" y="3790188"/>
              <a:ext cx="578485" cy="337820"/>
            </a:xfrm>
            <a:custGeom>
              <a:avLst/>
              <a:gdLst/>
              <a:ahLst/>
              <a:cxnLst/>
              <a:rect l="l" t="t" r="r" b="b"/>
              <a:pathLst>
                <a:path w="578485" h="337820">
                  <a:moveTo>
                    <a:pt x="0" y="0"/>
                  </a:moveTo>
                  <a:lnTo>
                    <a:pt x="324751" y="0"/>
                  </a:lnTo>
                  <a:lnTo>
                    <a:pt x="324751" y="337197"/>
                  </a:lnTo>
                  <a:lnTo>
                    <a:pt x="578065" y="337197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4189" y="4084522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4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99359" y="2877314"/>
              <a:ext cx="422909" cy="635"/>
            </a:xfrm>
            <a:custGeom>
              <a:avLst/>
              <a:gdLst/>
              <a:ahLst/>
              <a:cxnLst/>
              <a:rect l="l" t="t" r="r" b="b"/>
              <a:pathLst>
                <a:path w="422910" h="635">
                  <a:moveTo>
                    <a:pt x="0" y="596"/>
                  </a:moveTo>
                  <a:lnTo>
                    <a:pt x="422694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437" y="1732026"/>
              <a:ext cx="2291333" cy="229133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4850" y="1980438"/>
              <a:ext cx="1794510" cy="1794510"/>
            </a:xfrm>
            <a:custGeom>
              <a:avLst/>
              <a:gdLst/>
              <a:ahLst/>
              <a:cxnLst/>
              <a:rect l="l" t="t" r="r" b="b"/>
              <a:pathLst>
                <a:path w="1794510" h="1794510">
                  <a:moveTo>
                    <a:pt x="0" y="897255"/>
                  </a:moveTo>
                  <a:lnTo>
                    <a:pt x="1243" y="849602"/>
                  </a:lnTo>
                  <a:lnTo>
                    <a:pt x="4933" y="802598"/>
                  </a:lnTo>
                  <a:lnTo>
                    <a:pt x="11007" y="756303"/>
                  </a:lnTo>
                  <a:lnTo>
                    <a:pt x="19403" y="710780"/>
                  </a:lnTo>
                  <a:lnTo>
                    <a:pt x="30059" y="666091"/>
                  </a:lnTo>
                  <a:lnTo>
                    <a:pt x="42913" y="622298"/>
                  </a:lnTo>
                  <a:lnTo>
                    <a:pt x="57903" y="579462"/>
                  </a:lnTo>
                  <a:lnTo>
                    <a:pt x="74967" y="537647"/>
                  </a:lnTo>
                  <a:lnTo>
                    <a:pt x="94043" y="496914"/>
                  </a:lnTo>
                  <a:lnTo>
                    <a:pt x="115070" y="457324"/>
                  </a:lnTo>
                  <a:lnTo>
                    <a:pt x="137984" y="418940"/>
                  </a:lnTo>
                  <a:lnTo>
                    <a:pt x="162724" y="381824"/>
                  </a:lnTo>
                  <a:lnTo>
                    <a:pt x="189228" y="346038"/>
                  </a:lnTo>
                  <a:lnTo>
                    <a:pt x="217434" y="311644"/>
                  </a:lnTo>
                  <a:lnTo>
                    <a:pt x="247280" y="278704"/>
                  </a:lnTo>
                  <a:lnTo>
                    <a:pt x="278704" y="247280"/>
                  </a:lnTo>
                  <a:lnTo>
                    <a:pt x="311644" y="217434"/>
                  </a:lnTo>
                  <a:lnTo>
                    <a:pt x="346038" y="189228"/>
                  </a:lnTo>
                  <a:lnTo>
                    <a:pt x="381824" y="162724"/>
                  </a:lnTo>
                  <a:lnTo>
                    <a:pt x="418940" y="137984"/>
                  </a:lnTo>
                  <a:lnTo>
                    <a:pt x="457324" y="115070"/>
                  </a:lnTo>
                  <a:lnTo>
                    <a:pt x="496914" y="94043"/>
                  </a:lnTo>
                  <a:lnTo>
                    <a:pt x="537647" y="74967"/>
                  </a:lnTo>
                  <a:lnTo>
                    <a:pt x="579462" y="57903"/>
                  </a:lnTo>
                  <a:lnTo>
                    <a:pt x="622298" y="42913"/>
                  </a:lnTo>
                  <a:lnTo>
                    <a:pt x="666091" y="30059"/>
                  </a:lnTo>
                  <a:lnTo>
                    <a:pt x="710780" y="19403"/>
                  </a:lnTo>
                  <a:lnTo>
                    <a:pt x="756303" y="11007"/>
                  </a:lnTo>
                  <a:lnTo>
                    <a:pt x="802598" y="4933"/>
                  </a:lnTo>
                  <a:lnTo>
                    <a:pt x="849602" y="1243"/>
                  </a:lnTo>
                  <a:lnTo>
                    <a:pt x="897255" y="0"/>
                  </a:lnTo>
                  <a:lnTo>
                    <a:pt x="944907" y="1243"/>
                  </a:lnTo>
                  <a:lnTo>
                    <a:pt x="991911" y="4933"/>
                  </a:lnTo>
                  <a:lnTo>
                    <a:pt x="1038206" y="11007"/>
                  </a:lnTo>
                  <a:lnTo>
                    <a:pt x="1083729" y="19403"/>
                  </a:lnTo>
                  <a:lnTo>
                    <a:pt x="1128418" y="30059"/>
                  </a:lnTo>
                  <a:lnTo>
                    <a:pt x="1172211" y="42913"/>
                  </a:lnTo>
                  <a:lnTo>
                    <a:pt x="1215047" y="57903"/>
                  </a:lnTo>
                  <a:lnTo>
                    <a:pt x="1256862" y="74967"/>
                  </a:lnTo>
                  <a:lnTo>
                    <a:pt x="1297595" y="94043"/>
                  </a:lnTo>
                  <a:lnTo>
                    <a:pt x="1337185" y="115070"/>
                  </a:lnTo>
                  <a:lnTo>
                    <a:pt x="1375569" y="137984"/>
                  </a:lnTo>
                  <a:lnTo>
                    <a:pt x="1412685" y="162724"/>
                  </a:lnTo>
                  <a:lnTo>
                    <a:pt x="1448471" y="189228"/>
                  </a:lnTo>
                  <a:lnTo>
                    <a:pt x="1482865" y="217434"/>
                  </a:lnTo>
                  <a:lnTo>
                    <a:pt x="1515805" y="247280"/>
                  </a:lnTo>
                  <a:lnTo>
                    <a:pt x="1547229" y="278704"/>
                  </a:lnTo>
                  <a:lnTo>
                    <a:pt x="1577075" y="311644"/>
                  </a:lnTo>
                  <a:lnTo>
                    <a:pt x="1605281" y="346038"/>
                  </a:lnTo>
                  <a:lnTo>
                    <a:pt x="1631785" y="381824"/>
                  </a:lnTo>
                  <a:lnTo>
                    <a:pt x="1656525" y="418940"/>
                  </a:lnTo>
                  <a:lnTo>
                    <a:pt x="1679439" y="457324"/>
                  </a:lnTo>
                  <a:lnTo>
                    <a:pt x="1700466" y="496914"/>
                  </a:lnTo>
                  <a:lnTo>
                    <a:pt x="1719542" y="537647"/>
                  </a:lnTo>
                  <a:lnTo>
                    <a:pt x="1736606" y="579462"/>
                  </a:lnTo>
                  <a:lnTo>
                    <a:pt x="1751596" y="622298"/>
                  </a:lnTo>
                  <a:lnTo>
                    <a:pt x="1764450" y="666091"/>
                  </a:lnTo>
                  <a:lnTo>
                    <a:pt x="1775106" y="710780"/>
                  </a:lnTo>
                  <a:lnTo>
                    <a:pt x="1783502" y="756303"/>
                  </a:lnTo>
                  <a:lnTo>
                    <a:pt x="1789576" y="802598"/>
                  </a:lnTo>
                  <a:lnTo>
                    <a:pt x="1793266" y="849602"/>
                  </a:lnTo>
                  <a:lnTo>
                    <a:pt x="1794510" y="897255"/>
                  </a:lnTo>
                  <a:lnTo>
                    <a:pt x="1793266" y="944907"/>
                  </a:lnTo>
                  <a:lnTo>
                    <a:pt x="1789576" y="991911"/>
                  </a:lnTo>
                  <a:lnTo>
                    <a:pt x="1783502" y="1038206"/>
                  </a:lnTo>
                  <a:lnTo>
                    <a:pt x="1775106" y="1083729"/>
                  </a:lnTo>
                  <a:lnTo>
                    <a:pt x="1764450" y="1128418"/>
                  </a:lnTo>
                  <a:lnTo>
                    <a:pt x="1751596" y="1172211"/>
                  </a:lnTo>
                  <a:lnTo>
                    <a:pt x="1736606" y="1215047"/>
                  </a:lnTo>
                  <a:lnTo>
                    <a:pt x="1719542" y="1256862"/>
                  </a:lnTo>
                  <a:lnTo>
                    <a:pt x="1700466" y="1297595"/>
                  </a:lnTo>
                  <a:lnTo>
                    <a:pt x="1679439" y="1337185"/>
                  </a:lnTo>
                  <a:lnTo>
                    <a:pt x="1656525" y="1375569"/>
                  </a:lnTo>
                  <a:lnTo>
                    <a:pt x="1631785" y="1412685"/>
                  </a:lnTo>
                  <a:lnTo>
                    <a:pt x="1605281" y="1448471"/>
                  </a:lnTo>
                  <a:lnTo>
                    <a:pt x="1577075" y="1482865"/>
                  </a:lnTo>
                  <a:lnTo>
                    <a:pt x="1547229" y="1515805"/>
                  </a:lnTo>
                  <a:lnTo>
                    <a:pt x="1515805" y="1547229"/>
                  </a:lnTo>
                  <a:lnTo>
                    <a:pt x="1482865" y="1577075"/>
                  </a:lnTo>
                  <a:lnTo>
                    <a:pt x="1448471" y="1605281"/>
                  </a:lnTo>
                  <a:lnTo>
                    <a:pt x="1412685" y="1631785"/>
                  </a:lnTo>
                  <a:lnTo>
                    <a:pt x="1375569" y="1656525"/>
                  </a:lnTo>
                  <a:lnTo>
                    <a:pt x="1337185" y="1679439"/>
                  </a:lnTo>
                  <a:lnTo>
                    <a:pt x="1297595" y="1700466"/>
                  </a:lnTo>
                  <a:lnTo>
                    <a:pt x="1256862" y="1719542"/>
                  </a:lnTo>
                  <a:lnTo>
                    <a:pt x="1215047" y="1736606"/>
                  </a:lnTo>
                  <a:lnTo>
                    <a:pt x="1172211" y="1751596"/>
                  </a:lnTo>
                  <a:lnTo>
                    <a:pt x="1128418" y="1764450"/>
                  </a:lnTo>
                  <a:lnTo>
                    <a:pt x="1083729" y="1775106"/>
                  </a:lnTo>
                  <a:lnTo>
                    <a:pt x="1038206" y="1783502"/>
                  </a:lnTo>
                  <a:lnTo>
                    <a:pt x="991911" y="1789576"/>
                  </a:lnTo>
                  <a:lnTo>
                    <a:pt x="944907" y="1793266"/>
                  </a:lnTo>
                  <a:lnTo>
                    <a:pt x="897255" y="1794510"/>
                  </a:lnTo>
                  <a:lnTo>
                    <a:pt x="849602" y="1793266"/>
                  </a:lnTo>
                  <a:lnTo>
                    <a:pt x="802598" y="1789576"/>
                  </a:lnTo>
                  <a:lnTo>
                    <a:pt x="756303" y="1783502"/>
                  </a:lnTo>
                  <a:lnTo>
                    <a:pt x="710780" y="1775106"/>
                  </a:lnTo>
                  <a:lnTo>
                    <a:pt x="666091" y="1764450"/>
                  </a:lnTo>
                  <a:lnTo>
                    <a:pt x="622298" y="1751596"/>
                  </a:lnTo>
                  <a:lnTo>
                    <a:pt x="579462" y="1736606"/>
                  </a:lnTo>
                  <a:lnTo>
                    <a:pt x="537647" y="1719542"/>
                  </a:lnTo>
                  <a:lnTo>
                    <a:pt x="496914" y="1700466"/>
                  </a:lnTo>
                  <a:lnTo>
                    <a:pt x="457324" y="1679439"/>
                  </a:lnTo>
                  <a:lnTo>
                    <a:pt x="418940" y="1656525"/>
                  </a:lnTo>
                  <a:lnTo>
                    <a:pt x="381824" y="1631785"/>
                  </a:lnTo>
                  <a:lnTo>
                    <a:pt x="346038" y="1605281"/>
                  </a:lnTo>
                  <a:lnTo>
                    <a:pt x="311644" y="1577075"/>
                  </a:lnTo>
                  <a:lnTo>
                    <a:pt x="278704" y="1547229"/>
                  </a:lnTo>
                  <a:lnTo>
                    <a:pt x="247280" y="1515805"/>
                  </a:lnTo>
                  <a:lnTo>
                    <a:pt x="217434" y="1482865"/>
                  </a:lnTo>
                  <a:lnTo>
                    <a:pt x="189228" y="1448471"/>
                  </a:lnTo>
                  <a:lnTo>
                    <a:pt x="162724" y="1412685"/>
                  </a:lnTo>
                  <a:lnTo>
                    <a:pt x="137984" y="1375569"/>
                  </a:lnTo>
                  <a:lnTo>
                    <a:pt x="115070" y="1337185"/>
                  </a:lnTo>
                  <a:lnTo>
                    <a:pt x="94043" y="1297595"/>
                  </a:lnTo>
                  <a:lnTo>
                    <a:pt x="74967" y="1256862"/>
                  </a:lnTo>
                  <a:lnTo>
                    <a:pt x="57903" y="1215047"/>
                  </a:lnTo>
                  <a:lnTo>
                    <a:pt x="42913" y="1172211"/>
                  </a:lnTo>
                  <a:lnTo>
                    <a:pt x="30059" y="1128418"/>
                  </a:lnTo>
                  <a:lnTo>
                    <a:pt x="19403" y="1083729"/>
                  </a:lnTo>
                  <a:lnTo>
                    <a:pt x="11007" y="1038206"/>
                  </a:lnTo>
                  <a:lnTo>
                    <a:pt x="4933" y="991911"/>
                  </a:lnTo>
                  <a:lnTo>
                    <a:pt x="1243" y="944907"/>
                  </a:lnTo>
                  <a:lnTo>
                    <a:pt x="0" y="897255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1413" y="2721863"/>
              <a:ext cx="2137409" cy="213740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79826" y="2970276"/>
              <a:ext cx="1640839" cy="1640839"/>
            </a:xfrm>
            <a:custGeom>
              <a:avLst/>
              <a:gdLst/>
              <a:ahLst/>
              <a:cxnLst/>
              <a:rect l="l" t="t" r="r" b="b"/>
              <a:pathLst>
                <a:path w="1640839" h="1640839">
                  <a:moveTo>
                    <a:pt x="0" y="820293"/>
                  </a:moveTo>
                  <a:lnTo>
                    <a:pt x="820293" y="0"/>
                  </a:lnTo>
                  <a:lnTo>
                    <a:pt x="1640586" y="820293"/>
                  </a:lnTo>
                  <a:lnTo>
                    <a:pt x="820293" y="1640586"/>
                  </a:lnTo>
                  <a:lnTo>
                    <a:pt x="0" y="820293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1413" y="896873"/>
              <a:ext cx="2137409" cy="21374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79826" y="1145286"/>
              <a:ext cx="1640839" cy="1640839"/>
            </a:xfrm>
            <a:custGeom>
              <a:avLst/>
              <a:gdLst/>
              <a:ahLst/>
              <a:cxnLst/>
              <a:rect l="l" t="t" r="r" b="b"/>
              <a:pathLst>
                <a:path w="1640839" h="1640839">
                  <a:moveTo>
                    <a:pt x="0" y="820293"/>
                  </a:moveTo>
                  <a:lnTo>
                    <a:pt x="820293" y="0"/>
                  </a:lnTo>
                  <a:lnTo>
                    <a:pt x="1640586" y="820293"/>
                  </a:lnTo>
                  <a:lnTo>
                    <a:pt x="820293" y="1640586"/>
                  </a:lnTo>
                  <a:lnTo>
                    <a:pt x="0" y="820293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1223" y="3432048"/>
              <a:ext cx="3466337" cy="14020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469635" y="3680460"/>
              <a:ext cx="2969895" cy="905510"/>
            </a:xfrm>
            <a:custGeom>
              <a:avLst/>
              <a:gdLst/>
              <a:ahLst/>
              <a:cxnLst/>
              <a:rect l="l" t="t" r="r" b="b"/>
              <a:pathLst>
                <a:path w="2969895" h="905510">
                  <a:moveTo>
                    <a:pt x="0" y="905255"/>
                  </a:moveTo>
                  <a:lnTo>
                    <a:pt x="0" y="0"/>
                  </a:lnTo>
                  <a:lnTo>
                    <a:pt x="2375611" y="0"/>
                  </a:lnTo>
                  <a:lnTo>
                    <a:pt x="2969514" y="452627"/>
                  </a:lnTo>
                  <a:lnTo>
                    <a:pt x="2375611" y="905255"/>
                  </a:lnTo>
                  <a:lnTo>
                    <a:pt x="0" y="905255"/>
                  </a:lnTo>
                  <a:close/>
                </a:path>
              </a:pathLst>
            </a:custGeom>
            <a:ln w="38100">
              <a:solidFill>
                <a:srgbClr val="B57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22270" y="1958339"/>
              <a:ext cx="0" cy="1834514"/>
            </a:xfrm>
            <a:custGeom>
              <a:avLst/>
              <a:gdLst/>
              <a:ahLst/>
              <a:cxnLst/>
              <a:rect l="l" t="t" r="r" b="b"/>
              <a:pathLst>
                <a:path h="1834514">
                  <a:moveTo>
                    <a:pt x="0" y="0"/>
                  </a:moveTo>
                  <a:lnTo>
                    <a:pt x="0" y="1833905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3887" y="1966722"/>
              <a:ext cx="194310" cy="0"/>
            </a:xfrm>
            <a:custGeom>
              <a:avLst/>
              <a:gdLst/>
              <a:ahLst/>
              <a:cxnLst/>
              <a:rect l="l" t="t" r="r" b="b"/>
              <a:pathLst>
                <a:path w="194310">
                  <a:moveTo>
                    <a:pt x="0" y="0"/>
                  </a:moveTo>
                  <a:lnTo>
                    <a:pt x="193763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93365" y="19238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13887" y="3790188"/>
              <a:ext cx="194945" cy="0"/>
            </a:xfrm>
            <a:custGeom>
              <a:avLst/>
              <a:gdLst/>
              <a:ahLst/>
              <a:cxnLst/>
              <a:rect l="l" t="t" r="r" b="b"/>
              <a:pathLst>
                <a:path w="194944">
                  <a:moveTo>
                    <a:pt x="0" y="0"/>
                  </a:moveTo>
                  <a:lnTo>
                    <a:pt x="19436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93965" y="374732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4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705327" y="1303586"/>
            <a:ext cx="1868903" cy="579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IN" spc="50" dirty="0">
                <a:solidFill>
                  <a:srgbClr val="AFEF52"/>
                </a:solidFill>
                <a:latin typeface="Times New Roman"/>
                <a:cs typeface="Times New Roman"/>
              </a:rPr>
              <a:t>Domain &amp; Azure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IN" spc="50" dirty="0">
                <a:solidFill>
                  <a:srgbClr val="AFEF52"/>
                </a:solidFill>
                <a:latin typeface="Times New Roman"/>
                <a:cs typeface="Times New Roman"/>
              </a:rPr>
              <a:t>Authentication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0024" y="3586585"/>
            <a:ext cx="70019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000" spc="55" dirty="0">
                <a:solidFill>
                  <a:srgbClr val="36FFF4"/>
                </a:solidFill>
                <a:latin typeface="Times New Roman"/>
                <a:cs typeface="Times New Roman"/>
              </a:rPr>
              <a:t>Home</a:t>
            </a:r>
            <a:endParaRPr lang="en-IN" sz="2000" dirty="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66138" y="1779046"/>
            <a:ext cx="12344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4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2000" spc="210" dirty="0">
                <a:solidFill>
                  <a:srgbClr val="F73BAB"/>
                </a:solidFill>
                <a:latin typeface="Times New Roman"/>
                <a:cs typeface="Times New Roman"/>
              </a:rPr>
              <a:t>n</a:t>
            </a:r>
            <a:r>
              <a:rPr sz="2000" spc="200" dirty="0">
                <a:solidFill>
                  <a:srgbClr val="F73BAB"/>
                </a:solidFill>
                <a:latin typeface="Times New Roman"/>
                <a:cs typeface="Times New Roman"/>
              </a:rPr>
              <a:t>t</a:t>
            </a:r>
            <a:r>
              <a:rPr sz="2000" spc="23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2000" spc="95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sz="2000" spc="-24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2000" spc="95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sz="2000" spc="-65" dirty="0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sz="2000" spc="-5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r>
              <a:rPr sz="2000" spc="-32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5282" y="2571750"/>
            <a:ext cx="990600" cy="579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985" marR="5080" indent="-248920">
              <a:lnSpc>
                <a:spcPct val="100000"/>
              </a:lnSpc>
              <a:spcBef>
                <a:spcPts val="95"/>
              </a:spcBef>
            </a:pPr>
            <a:r>
              <a:rPr lang="en-IN" spc="55" dirty="0">
                <a:solidFill>
                  <a:srgbClr val="FFACE7"/>
                </a:solidFill>
                <a:latin typeface="Times New Roman"/>
                <a:cs typeface="Times New Roman"/>
              </a:rPr>
              <a:t>Windows</a:t>
            </a:r>
          </a:p>
          <a:p>
            <a:pPr marL="260985" marR="5080" indent="-248920" algn="ctr">
              <a:lnSpc>
                <a:spcPct val="100000"/>
              </a:lnSpc>
              <a:spcBef>
                <a:spcPts val="95"/>
              </a:spcBef>
            </a:pPr>
            <a:r>
              <a:rPr lang="en-IN" spc="55" dirty="0">
                <a:solidFill>
                  <a:srgbClr val="FFACE7"/>
                </a:solidFill>
                <a:latin typeface="Times New Roman"/>
                <a:cs typeface="Times New Roman"/>
              </a:rPr>
              <a:t>Hello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05327" y="3844293"/>
            <a:ext cx="194510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IN" spc="-65" dirty="0">
                <a:solidFill>
                  <a:srgbClr val="B57DFF"/>
                </a:solidFill>
                <a:latin typeface="Times New Roman"/>
                <a:cs typeface="Times New Roman"/>
              </a:rPr>
              <a:t>Replaces your </a:t>
            </a:r>
            <a:r>
              <a:rPr spc="-65" dirty="0">
                <a:solidFill>
                  <a:srgbClr val="B57DFF"/>
                </a:solidFill>
                <a:latin typeface="Times New Roman"/>
                <a:cs typeface="Times New Roman"/>
              </a:rPr>
              <a:t>l</a:t>
            </a:r>
            <a:r>
              <a:rPr spc="-5" dirty="0">
                <a:solidFill>
                  <a:srgbClr val="B57DFF"/>
                </a:solidFill>
                <a:latin typeface="Times New Roman"/>
                <a:cs typeface="Times New Roman"/>
              </a:rPr>
              <a:t>o</a:t>
            </a:r>
            <a:r>
              <a:rPr lang="en-IN" spc="-5" dirty="0">
                <a:solidFill>
                  <a:srgbClr val="B57DFF"/>
                </a:solidFill>
                <a:latin typeface="Times New Roman"/>
                <a:cs typeface="Times New Roman"/>
              </a:rPr>
              <a:t>cal</a:t>
            </a:r>
            <a:r>
              <a:rPr spc="-29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B57DFF"/>
                </a:solidFill>
                <a:latin typeface="Times New Roman"/>
                <a:cs typeface="Times New Roman"/>
              </a:rPr>
              <a:t>p</a:t>
            </a:r>
            <a:r>
              <a:rPr lang="en-IN" spc="-5" dirty="0">
                <a:solidFill>
                  <a:srgbClr val="B57DFF"/>
                </a:solidFill>
                <a:latin typeface="Times New Roman"/>
                <a:cs typeface="Times New Roman"/>
              </a:rPr>
              <a:t>assword</a:t>
            </a: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5543" y="209550"/>
            <a:ext cx="1732914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4151" y="2900172"/>
            <a:ext cx="1758950" cy="1758950"/>
            <a:chOff x="454151" y="2900172"/>
            <a:chExt cx="1758950" cy="1758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151" y="2900172"/>
              <a:ext cx="1758695" cy="17586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3875" y="2969894"/>
              <a:ext cx="1619250" cy="1619250"/>
            </a:xfrm>
            <a:custGeom>
              <a:avLst/>
              <a:gdLst/>
              <a:ahLst/>
              <a:cxnLst/>
              <a:rect l="l" t="t" r="r" b="b"/>
              <a:pathLst>
                <a:path w="1619250" h="1619250">
                  <a:moveTo>
                    <a:pt x="0" y="809625"/>
                  </a:moveTo>
                  <a:lnTo>
                    <a:pt x="1374" y="762053"/>
                  </a:lnTo>
                  <a:lnTo>
                    <a:pt x="5446" y="715205"/>
                  </a:lnTo>
                  <a:lnTo>
                    <a:pt x="12141" y="669158"/>
                  </a:lnTo>
                  <a:lnTo>
                    <a:pt x="21382" y="623986"/>
                  </a:lnTo>
                  <a:lnTo>
                    <a:pt x="33094" y="579765"/>
                  </a:lnTo>
                  <a:lnTo>
                    <a:pt x="47200" y="536572"/>
                  </a:lnTo>
                  <a:lnTo>
                    <a:pt x="63624" y="494483"/>
                  </a:lnTo>
                  <a:lnTo>
                    <a:pt x="82291" y="453573"/>
                  </a:lnTo>
                  <a:lnTo>
                    <a:pt x="103125" y="413918"/>
                  </a:lnTo>
                  <a:lnTo>
                    <a:pt x="126049" y="375595"/>
                  </a:lnTo>
                  <a:lnTo>
                    <a:pt x="150988" y="338679"/>
                  </a:lnTo>
                  <a:lnTo>
                    <a:pt x="177866" y="303246"/>
                  </a:lnTo>
                  <a:lnTo>
                    <a:pt x="206606" y="269373"/>
                  </a:lnTo>
                  <a:lnTo>
                    <a:pt x="237134" y="237134"/>
                  </a:lnTo>
                  <a:lnTo>
                    <a:pt x="269373" y="206606"/>
                  </a:lnTo>
                  <a:lnTo>
                    <a:pt x="303246" y="177866"/>
                  </a:lnTo>
                  <a:lnTo>
                    <a:pt x="338679" y="150988"/>
                  </a:lnTo>
                  <a:lnTo>
                    <a:pt x="375595" y="126049"/>
                  </a:lnTo>
                  <a:lnTo>
                    <a:pt x="413918" y="103125"/>
                  </a:lnTo>
                  <a:lnTo>
                    <a:pt x="453573" y="82291"/>
                  </a:lnTo>
                  <a:lnTo>
                    <a:pt x="494483" y="63624"/>
                  </a:lnTo>
                  <a:lnTo>
                    <a:pt x="536572" y="47200"/>
                  </a:lnTo>
                  <a:lnTo>
                    <a:pt x="579765" y="33094"/>
                  </a:lnTo>
                  <a:lnTo>
                    <a:pt x="623986" y="21382"/>
                  </a:lnTo>
                  <a:lnTo>
                    <a:pt x="669158" y="12141"/>
                  </a:lnTo>
                  <a:lnTo>
                    <a:pt x="715205" y="5446"/>
                  </a:lnTo>
                  <a:lnTo>
                    <a:pt x="762053" y="1374"/>
                  </a:lnTo>
                  <a:lnTo>
                    <a:pt x="809625" y="0"/>
                  </a:lnTo>
                  <a:lnTo>
                    <a:pt x="857196" y="1374"/>
                  </a:lnTo>
                  <a:lnTo>
                    <a:pt x="904044" y="5446"/>
                  </a:lnTo>
                  <a:lnTo>
                    <a:pt x="950091" y="12141"/>
                  </a:lnTo>
                  <a:lnTo>
                    <a:pt x="995263" y="21382"/>
                  </a:lnTo>
                  <a:lnTo>
                    <a:pt x="1039484" y="33094"/>
                  </a:lnTo>
                  <a:lnTo>
                    <a:pt x="1082677" y="47200"/>
                  </a:lnTo>
                  <a:lnTo>
                    <a:pt x="1124766" y="63624"/>
                  </a:lnTo>
                  <a:lnTo>
                    <a:pt x="1165676" y="82291"/>
                  </a:lnTo>
                  <a:lnTo>
                    <a:pt x="1205331" y="103125"/>
                  </a:lnTo>
                  <a:lnTo>
                    <a:pt x="1243654" y="126049"/>
                  </a:lnTo>
                  <a:lnTo>
                    <a:pt x="1280570" y="150988"/>
                  </a:lnTo>
                  <a:lnTo>
                    <a:pt x="1316003" y="177866"/>
                  </a:lnTo>
                  <a:lnTo>
                    <a:pt x="1349876" y="206606"/>
                  </a:lnTo>
                  <a:lnTo>
                    <a:pt x="1382115" y="237134"/>
                  </a:lnTo>
                  <a:lnTo>
                    <a:pt x="1412643" y="269373"/>
                  </a:lnTo>
                  <a:lnTo>
                    <a:pt x="1441383" y="303246"/>
                  </a:lnTo>
                  <a:lnTo>
                    <a:pt x="1468261" y="338679"/>
                  </a:lnTo>
                  <a:lnTo>
                    <a:pt x="1493200" y="375595"/>
                  </a:lnTo>
                  <a:lnTo>
                    <a:pt x="1516124" y="413918"/>
                  </a:lnTo>
                  <a:lnTo>
                    <a:pt x="1536958" y="453573"/>
                  </a:lnTo>
                  <a:lnTo>
                    <a:pt x="1555625" y="494483"/>
                  </a:lnTo>
                  <a:lnTo>
                    <a:pt x="1572049" y="536572"/>
                  </a:lnTo>
                  <a:lnTo>
                    <a:pt x="1586155" y="579765"/>
                  </a:lnTo>
                  <a:lnTo>
                    <a:pt x="1597867" y="623986"/>
                  </a:lnTo>
                  <a:lnTo>
                    <a:pt x="1607108" y="669158"/>
                  </a:lnTo>
                  <a:lnTo>
                    <a:pt x="1613803" y="715205"/>
                  </a:lnTo>
                  <a:lnTo>
                    <a:pt x="1617875" y="762053"/>
                  </a:lnTo>
                  <a:lnTo>
                    <a:pt x="1619250" y="809625"/>
                  </a:lnTo>
                  <a:lnTo>
                    <a:pt x="1617875" y="857196"/>
                  </a:lnTo>
                  <a:lnTo>
                    <a:pt x="1613803" y="904044"/>
                  </a:lnTo>
                  <a:lnTo>
                    <a:pt x="1607108" y="950091"/>
                  </a:lnTo>
                  <a:lnTo>
                    <a:pt x="1597867" y="995263"/>
                  </a:lnTo>
                  <a:lnTo>
                    <a:pt x="1586155" y="1039484"/>
                  </a:lnTo>
                  <a:lnTo>
                    <a:pt x="1572049" y="1082677"/>
                  </a:lnTo>
                  <a:lnTo>
                    <a:pt x="1555625" y="1124766"/>
                  </a:lnTo>
                  <a:lnTo>
                    <a:pt x="1536958" y="1165676"/>
                  </a:lnTo>
                  <a:lnTo>
                    <a:pt x="1516124" y="1205331"/>
                  </a:lnTo>
                  <a:lnTo>
                    <a:pt x="1493200" y="1243654"/>
                  </a:lnTo>
                  <a:lnTo>
                    <a:pt x="1468261" y="1280570"/>
                  </a:lnTo>
                  <a:lnTo>
                    <a:pt x="1441383" y="1316003"/>
                  </a:lnTo>
                  <a:lnTo>
                    <a:pt x="1412643" y="1349876"/>
                  </a:lnTo>
                  <a:lnTo>
                    <a:pt x="1382115" y="1382115"/>
                  </a:lnTo>
                  <a:lnTo>
                    <a:pt x="1349876" y="1412643"/>
                  </a:lnTo>
                  <a:lnTo>
                    <a:pt x="1316003" y="1441383"/>
                  </a:lnTo>
                  <a:lnTo>
                    <a:pt x="1280570" y="1468261"/>
                  </a:lnTo>
                  <a:lnTo>
                    <a:pt x="1243654" y="1493200"/>
                  </a:lnTo>
                  <a:lnTo>
                    <a:pt x="1205331" y="1516124"/>
                  </a:lnTo>
                  <a:lnTo>
                    <a:pt x="1165676" y="1536958"/>
                  </a:lnTo>
                  <a:lnTo>
                    <a:pt x="1124766" y="1555625"/>
                  </a:lnTo>
                  <a:lnTo>
                    <a:pt x="1082677" y="1572049"/>
                  </a:lnTo>
                  <a:lnTo>
                    <a:pt x="1039484" y="1586155"/>
                  </a:lnTo>
                  <a:lnTo>
                    <a:pt x="995263" y="1597867"/>
                  </a:lnTo>
                  <a:lnTo>
                    <a:pt x="950091" y="1607108"/>
                  </a:lnTo>
                  <a:lnTo>
                    <a:pt x="904044" y="1613803"/>
                  </a:lnTo>
                  <a:lnTo>
                    <a:pt x="857196" y="1617875"/>
                  </a:lnTo>
                  <a:lnTo>
                    <a:pt x="809625" y="1619250"/>
                  </a:lnTo>
                  <a:lnTo>
                    <a:pt x="762053" y="1617875"/>
                  </a:lnTo>
                  <a:lnTo>
                    <a:pt x="715205" y="1613803"/>
                  </a:lnTo>
                  <a:lnTo>
                    <a:pt x="669158" y="1607108"/>
                  </a:lnTo>
                  <a:lnTo>
                    <a:pt x="623986" y="1597867"/>
                  </a:lnTo>
                  <a:lnTo>
                    <a:pt x="579765" y="1586155"/>
                  </a:lnTo>
                  <a:lnTo>
                    <a:pt x="536572" y="1572049"/>
                  </a:lnTo>
                  <a:lnTo>
                    <a:pt x="494483" y="1555625"/>
                  </a:lnTo>
                  <a:lnTo>
                    <a:pt x="453573" y="1536958"/>
                  </a:lnTo>
                  <a:lnTo>
                    <a:pt x="413918" y="1516124"/>
                  </a:lnTo>
                  <a:lnTo>
                    <a:pt x="375595" y="1493200"/>
                  </a:lnTo>
                  <a:lnTo>
                    <a:pt x="338679" y="1468261"/>
                  </a:lnTo>
                  <a:lnTo>
                    <a:pt x="303246" y="1441383"/>
                  </a:lnTo>
                  <a:lnTo>
                    <a:pt x="269373" y="1412643"/>
                  </a:lnTo>
                  <a:lnTo>
                    <a:pt x="237134" y="1382115"/>
                  </a:lnTo>
                  <a:lnTo>
                    <a:pt x="206606" y="1349876"/>
                  </a:lnTo>
                  <a:lnTo>
                    <a:pt x="177866" y="1316003"/>
                  </a:lnTo>
                  <a:lnTo>
                    <a:pt x="150988" y="1280570"/>
                  </a:lnTo>
                  <a:lnTo>
                    <a:pt x="126049" y="1243654"/>
                  </a:lnTo>
                  <a:lnTo>
                    <a:pt x="103125" y="1205331"/>
                  </a:lnTo>
                  <a:lnTo>
                    <a:pt x="82291" y="1165676"/>
                  </a:lnTo>
                  <a:lnTo>
                    <a:pt x="63624" y="1124766"/>
                  </a:lnTo>
                  <a:lnTo>
                    <a:pt x="47200" y="1082677"/>
                  </a:lnTo>
                  <a:lnTo>
                    <a:pt x="33094" y="1039484"/>
                  </a:lnTo>
                  <a:lnTo>
                    <a:pt x="21382" y="995263"/>
                  </a:lnTo>
                  <a:lnTo>
                    <a:pt x="12141" y="950091"/>
                  </a:lnTo>
                  <a:lnTo>
                    <a:pt x="5446" y="904044"/>
                  </a:lnTo>
                  <a:lnTo>
                    <a:pt x="1374" y="857196"/>
                  </a:lnTo>
                  <a:lnTo>
                    <a:pt x="0" y="809625"/>
                  </a:lnTo>
                  <a:close/>
                </a:path>
              </a:pathLst>
            </a:custGeom>
            <a:ln w="9525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11" y="3112770"/>
              <a:ext cx="1331975" cy="13327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296" y="3180128"/>
              <a:ext cx="926493" cy="119996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401823" y="1834895"/>
            <a:ext cx="1758950" cy="1758950"/>
            <a:chOff x="2401823" y="1834895"/>
            <a:chExt cx="1758950" cy="17589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1823" y="1834895"/>
              <a:ext cx="1758695" cy="17586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71547" y="1904618"/>
              <a:ext cx="1619250" cy="1619250"/>
            </a:xfrm>
            <a:custGeom>
              <a:avLst/>
              <a:gdLst/>
              <a:ahLst/>
              <a:cxnLst/>
              <a:rect l="l" t="t" r="r" b="b"/>
              <a:pathLst>
                <a:path w="1619250" h="1619250">
                  <a:moveTo>
                    <a:pt x="0" y="809625"/>
                  </a:moveTo>
                  <a:lnTo>
                    <a:pt x="1374" y="762053"/>
                  </a:lnTo>
                  <a:lnTo>
                    <a:pt x="5446" y="715205"/>
                  </a:lnTo>
                  <a:lnTo>
                    <a:pt x="12141" y="669158"/>
                  </a:lnTo>
                  <a:lnTo>
                    <a:pt x="21382" y="623986"/>
                  </a:lnTo>
                  <a:lnTo>
                    <a:pt x="33094" y="579765"/>
                  </a:lnTo>
                  <a:lnTo>
                    <a:pt x="47200" y="536572"/>
                  </a:lnTo>
                  <a:lnTo>
                    <a:pt x="63624" y="494483"/>
                  </a:lnTo>
                  <a:lnTo>
                    <a:pt x="82291" y="453573"/>
                  </a:lnTo>
                  <a:lnTo>
                    <a:pt x="103125" y="413918"/>
                  </a:lnTo>
                  <a:lnTo>
                    <a:pt x="126049" y="375595"/>
                  </a:lnTo>
                  <a:lnTo>
                    <a:pt x="150988" y="338679"/>
                  </a:lnTo>
                  <a:lnTo>
                    <a:pt x="177866" y="303246"/>
                  </a:lnTo>
                  <a:lnTo>
                    <a:pt x="206606" y="269373"/>
                  </a:lnTo>
                  <a:lnTo>
                    <a:pt x="237134" y="237134"/>
                  </a:lnTo>
                  <a:lnTo>
                    <a:pt x="269373" y="206606"/>
                  </a:lnTo>
                  <a:lnTo>
                    <a:pt x="303246" y="177866"/>
                  </a:lnTo>
                  <a:lnTo>
                    <a:pt x="338679" y="150988"/>
                  </a:lnTo>
                  <a:lnTo>
                    <a:pt x="375595" y="126049"/>
                  </a:lnTo>
                  <a:lnTo>
                    <a:pt x="413918" y="103125"/>
                  </a:lnTo>
                  <a:lnTo>
                    <a:pt x="453573" y="82291"/>
                  </a:lnTo>
                  <a:lnTo>
                    <a:pt x="494483" y="63624"/>
                  </a:lnTo>
                  <a:lnTo>
                    <a:pt x="536572" y="47200"/>
                  </a:lnTo>
                  <a:lnTo>
                    <a:pt x="579765" y="33094"/>
                  </a:lnTo>
                  <a:lnTo>
                    <a:pt x="623986" y="21382"/>
                  </a:lnTo>
                  <a:lnTo>
                    <a:pt x="669158" y="12141"/>
                  </a:lnTo>
                  <a:lnTo>
                    <a:pt x="715205" y="5446"/>
                  </a:lnTo>
                  <a:lnTo>
                    <a:pt x="762053" y="1374"/>
                  </a:lnTo>
                  <a:lnTo>
                    <a:pt x="809625" y="0"/>
                  </a:lnTo>
                  <a:lnTo>
                    <a:pt x="857196" y="1374"/>
                  </a:lnTo>
                  <a:lnTo>
                    <a:pt x="904044" y="5446"/>
                  </a:lnTo>
                  <a:lnTo>
                    <a:pt x="950091" y="12141"/>
                  </a:lnTo>
                  <a:lnTo>
                    <a:pt x="995263" y="21382"/>
                  </a:lnTo>
                  <a:lnTo>
                    <a:pt x="1039484" y="33094"/>
                  </a:lnTo>
                  <a:lnTo>
                    <a:pt x="1082677" y="47200"/>
                  </a:lnTo>
                  <a:lnTo>
                    <a:pt x="1124766" y="63624"/>
                  </a:lnTo>
                  <a:lnTo>
                    <a:pt x="1165676" y="82291"/>
                  </a:lnTo>
                  <a:lnTo>
                    <a:pt x="1205331" y="103125"/>
                  </a:lnTo>
                  <a:lnTo>
                    <a:pt x="1243654" y="126049"/>
                  </a:lnTo>
                  <a:lnTo>
                    <a:pt x="1280570" y="150988"/>
                  </a:lnTo>
                  <a:lnTo>
                    <a:pt x="1316003" y="177866"/>
                  </a:lnTo>
                  <a:lnTo>
                    <a:pt x="1349876" y="206606"/>
                  </a:lnTo>
                  <a:lnTo>
                    <a:pt x="1382115" y="237134"/>
                  </a:lnTo>
                  <a:lnTo>
                    <a:pt x="1412643" y="269373"/>
                  </a:lnTo>
                  <a:lnTo>
                    <a:pt x="1441383" y="303246"/>
                  </a:lnTo>
                  <a:lnTo>
                    <a:pt x="1468261" y="338679"/>
                  </a:lnTo>
                  <a:lnTo>
                    <a:pt x="1493200" y="375595"/>
                  </a:lnTo>
                  <a:lnTo>
                    <a:pt x="1516124" y="413918"/>
                  </a:lnTo>
                  <a:lnTo>
                    <a:pt x="1536958" y="453573"/>
                  </a:lnTo>
                  <a:lnTo>
                    <a:pt x="1555625" y="494483"/>
                  </a:lnTo>
                  <a:lnTo>
                    <a:pt x="1572049" y="536572"/>
                  </a:lnTo>
                  <a:lnTo>
                    <a:pt x="1586155" y="579765"/>
                  </a:lnTo>
                  <a:lnTo>
                    <a:pt x="1597867" y="623986"/>
                  </a:lnTo>
                  <a:lnTo>
                    <a:pt x="1607108" y="669158"/>
                  </a:lnTo>
                  <a:lnTo>
                    <a:pt x="1613803" y="715205"/>
                  </a:lnTo>
                  <a:lnTo>
                    <a:pt x="1617875" y="762053"/>
                  </a:lnTo>
                  <a:lnTo>
                    <a:pt x="1619250" y="809625"/>
                  </a:lnTo>
                  <a:lnTo>
                    <a:pt x="1617875" y="857196"/>
                  </a:lnTo>
                  <a:lnTo>
                    <a:pt x="1613803" y="904044"/>
                  </a:lnTo>
                  <a:lnTo>
                    <a:pt x="1607108" y="950091"/>
                  </a:lnTo>
                  <a:lnTo>
                    <a:pt x="1597867" y="995263"/>
                  </a:lnTo>
                  <a:lnTo>
                    <a:pt x="1586155" y="1039484"/>
                  </a:lnTo>
                  <a:lnTo>
                    <a:pt x="1572049" y="1082677"/>
                  </a:lnTo>
                  <a:lnTo>
                    <a:pt x="1555625" y="1124766"/>
                  </a:lnTo>
                  <a:lnTo>
                    <a:pt x="1536958" y="1165676"/>
                  </a:lnTo>
                  <a:lnTo>
                    <a:pt x="1516124" y="1205331"/>
                  </a:lnTo>
                  <a:lnTo>
                    <a:pt x="1493200" y="1243654"/>
                  </a:lnTo>
                  <a:lnTo>
                    <a:pt x="1468261" y="1280570"/>
                  </a:lnTo>
                  <a:lnTo>
                    <a:pt x="1441383" y="1316003"/>
                  </a:lnTo>
                  <a:lnTo>
                    <a:pt x="1412643" y="1349876"/>
                  </a:lnTo>
                  <a:lnTo>
                    <a:pt x="1382115" y="1382115"/>
                  </a:lnTo>
                  <a:lnTo>
                    <a:pt x="1349876" y="1412643"/>
                  </a:lnTo>
                  <a:lnTo>
                    <a:pt x="1316003" y="1441383"/>
                  </a:lnTo>
                  <a:lnTo>
                    <a:pt x="1280570" y="1468261"/>
                  </a:lnTo>
                  <a:lnTo>
                    <a:pt x="1243654" y="1493200"/>
                  </a:lnTo>
                  <a:lnTo>
                    <a:pt x="1205331" y="1516124"/>
                  </a:lnTo>
                  <a:lnTo>
                    <a:pt x="1165676" y="1536958"/>
                  </a:lnTo>
                  <a:lnTo>
                    <a:pt x="1124766" y="1555625"/>
                  </a:lnTo>
                  <a:lnTo>
                    <a:pt x="1082677" y="1572049"/>
                  </a:lnTo>
                  <a:lnTo>
                    <a:pt x="1039484" y="1586155"/>
                  </a:lnTo>
                  <a:lnTo>
                    <a:pt x="995263" y="1597867"/>
                  </a:lnTo>
                  <a:lnTo>
                    <a:pt x="950091" y="1607108"/>
                  </a:lnTo>
                  <a:lnTo>
                    <a:pt x="904044" y="1613803"/>
                  </a:lnTo>
                  <a:lnTo>
                    <a:pt x="857196" y="1617875"/>
                  </a:lnTo>
                  <a:lnTo>
                    <a:pt x="809625" y="1619250"/>
                  </a:lnTo>
                  <a:lnTo>
                    <a:pt x="762053" y="1617875"/>
                  </a:lnTo>
                  <a:lnTo>
                    <a:pt x="715205" y="1613803"/>
                  </a:lnTo>
                  <a:lnTo>
                    <a:pt x="669158" y="1607108"/>
                  </a:lnTo>
                  <a:lnTo>
                    <a:pt x="623986" y="1597867"/>
                  </a:lnTo>
                  <a:lnTo>
                    <a:pt x="579765" y="1586155"/>
                  </a:lnTo>
                  <a:lnTo>
                    <a:pt x="536572" y="1572049"/>
                  </a:lnTo>
                  <a:lnTo>
                    <a:pt x="494483" y="1555625"/>
                  </a:lnTo>
                  <a:lnTo>
                    <a:pt x="453573" y="1536958"/>
                  </a:lnTo>
                  <a:lnTo>
                    <a:pt x="413918" y="1516124"/>
                  </a:lnTo>
                  <a:lnTo>
                    <a:pt x="375595" y="1493200"/>
                  </a:lnTo>
                  <a:lnTo>
                    <a:pt x="338679" y="1468261"/>
                  </a:lnTo>
                  <a:lnTo>
                    <a:pt x="303246" y="1441383"/>
                  </a:lnTo>
                  <a:lnTo>
                    <a:pt x="269373" y="1412643"/>
                  </a:lnTo>
                  <a:lnTo>
                    <a:pt x="237134" y="1382115"/>
                  </a:lnTo>
                  <a:lnTo>
                    <a:pt x="206606" y="1349876"/>
                  </a:lnTo>
                  <a:lnTo>
                    <a:pt x="177866" y="1316003"/>
                  </a:lnTo>
                  <a:lnTo>
                    <a:pt x="150988" y="1280570"/>
                  </a:lnTo>
                  <a:lnTo>
                    <a:pt x="126049" y="1243654"/>
                  </a:lnTo>
                  <a:lnTo>
                    <a:pt x="103125" y="1205331"/>
                  </a:lnTo>
                  <a:lnTo>
                    <a:pt x="82291" y="1165676"/>
                  </a:lnTo>
                  <a:lnTo>
                    <a:pt x="63624" y="1124766"/>
                  </a:lnTo>
                  <a:lnTo>
                    <a:pt x="47200" y="1082677"/>
                  </a:lnTo>
                  <a:lnTo>
                    <a:pt x="33094" y="1039484"/>
                  </a:lnTo>
                  <a:lnTo>
                    <a:pt x="21382" y="995263"/>
                  </a:lnTo>
                  <a:lnTo>
                    <a:pt x="12141" y="950091"/>
                  </a:lnTo>
                  <a:lnTo>
                    <a:pt x="5446" y="904044"/>
                  </a:lnTo>
                  <a:lnTo>
                    <a:pt x="1374" y="857196"/>
                  </a:lnTo>
                  <a:lnTo>
                    <a:pt x="0" y="809625"/>
                  </a:lnTo>
                  <a:close/>
                </a:path>
              </a:pathLst>
            </a:custGeom>
            <a:ln w="952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3001" y="2116835"/>
              <a:ext cx="1194815" cy="11948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71394" y="2220543"/>
              <a:ext cx="258445" cy="61594"/>
            </a:xfrm>
            <a:custGeom>
              <a:avLst/>
              <a:gdLst/>
              <a:ahLst/>
              <a:cxnLst/>
              <a:rect l="l" t="t" r="r" b="b"/>
              <a:pathLst>
                <a:path w="258445" h="61594">
                  <a:moveTo>
                    <a:pt x="17973" y="61487"/>
                  </a:moveTo>
                  <a:lnTo>
                    <a:pt x="15547" y="61487"/>
                  </a:lnTo>
                  <a:lnTo>
                    <a:pt x="9933" y="61487"/>
                  </a:lnTo>
                  <a:lnTo>
                    <a:pt x="4503" y="58445"/>
                  </a:lnTo>
                  <a:lnTo>
                    <a:pt x="1722" y="53133"/>
                  </a:lnTo>
                  <a:lnTo>
                    <a:pt x="0" y="47191"/>
                  </a:lnTo>
                  <a:lnTo>
                    <a:pt x="665" y="41257"/>
                  </a:lnTo>
                  <a:lnTo>
                    <a:pt x="39343" y="18232"/>
                  </a:lnTo>
                  <a:lnTo>
                    <a:pt x="105371" y="2063"/>
                  </a:lnTo>
                  <a:lnTo>
                    <a:pt x="139445" y="0"/>
                  </a:lnTo>
                  <a:lnTo>
                    <a:pt x="250948" y="0"/>
                  </a:lnTo>
                  <a:lnTo>
                    <a:pt x="257916" y="6975"/>
                  </a:lnTo>
                  <a:lnTo>
                    <a:pt x="257916" y="24172"/>
                  </a:lnTo>
                  <a:lnTo>
                    <a:pt x="250948" y="31149"/>
                  </a:lnTo>
                  <a:lnTo>
                    <a:pt x="139445" y="31149"/>
                  </a:lnTo>
                  <a:lnTo>
                    <a:pt x="108943" y="32947"/>
                  </a:lnTo>
                  <a:lnTo>
                    <a:pt x="79257" y="38325"/>
                  </a:lnTo>
                  <a:lnTo>
                    <a:pt x="50489" y="47257"/>
                  </a:lnTo>
                  <a:lnTo>
                    <a:pt x="22744" y="59718"/>
                  </a:lnTo>
                  <a:lnTo>
                    <a:pt x="20438" y="60920"/>
                  </a:lnTo>
                  <a:lnTo>
                    <a:pt x="17973" y="61487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4578" y="2636483"/>
              <a:ext cx="372099" cy="3136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49325" y="2221842"/>
              <a:ext cx="986790" cy="825500"/>
            </a:xfrm>
            <a:custGeom>
              <a:avLst/>
              <a:gdLst/>
              <a:ahLst/>
              <a:cxnLst/>
              <a:rect l="l" t="t" r="r" b="b"/>
              <a:pathLst>
                <a:path w="986789" h="825500">
                  <a:moveTo>
                    <a:pt x="727085" y="148589"/>
                  </a:moveTo>
                  <a:lnTo>
                    <a:pt x="719120" y="148589"/>
                  </a:lnTo>
                  <a:lnTo>
                    <a:pt x="715128" y="147319"/>
                  </a:lnTo>
                  <a:lnTo>
                    <a:pt x="706008" y="138429"/>
                  </a:lnTo>
                  <a:lnTo>
                    <a:pt x="706008" y="128269"/>
                  </a:lnTo>
                  <a:lnTo>
                    <a:pt x="753754" y="81279"/>
                  </a:lnTo>
                  <a:lnTo>
                    <a:pt x="727021" y="63499"/>
                  </a:lnTo>
                  <a:lnTo>
                    <a:pt x="697984" y="48259"/>
                  </a:lnTo>
                  <a:lnTo>
                    <a:pt x="666917" y="38099"/>
                  </a:lnTo>
                  <a:lnTo>
                    <a:pt x="634091" y="31749"/>
                  </a:lnTo>
                  <a:lnTo>
                    <a:pt x="625565" y="30479"/>
                  </a:lnTo>
                  <a:lnTo>
                    <a:pt x="619543" y="22859"/>
                  </a:lnTo>
                  <a:lnTo>
                    <a:pt x="621774" y="5079"/>
                  </a:lnTo>
                  <a:lnTo>
                    <a:pt x="629596" y="0"/>
                  </a:lnTo>
                  <a:lnTo>
                    <a:pt x="638122" y="0"/>
                  </a:lnTo>
                  <a:lnTo>
                    <a:pt x="676065" y="7619"/>
                  </a:lnTo>
                  <a:lnTo>
                    <a:pt x="711904" y="20319"/>
                  </a:lnTo>
                  <a:lnTo>
                    <a:pt x="745306" y="38099"/>
                  </a:lnTo>
                  <a:lnTo>
                    <a:pt x="775937" y="58419"/>
                  </a:lnTo>
                  <a:lnTo>
                    <a:pt x="819608" y="58419"/>
                  </a:lnTo>
                  <a:lnTo>
                    <a:pt x="799368" y="78739"/>
                  </a:lnTo>
                  <a:lnTo>
                    <a:pt x="818776" y="101599"/>
                  </a:lnTo>
                  <a:lnTo>
                    <a:pt x="777358" y="101599"/>
                  </a:lnTo>
                  <a:lnTo>
                    <a:pt x="731077" y="147319"/>
                  </a:lnTo>
                  <a:lnTo>
                    <a:pt x="727085" y="148589"/>
                  </a:lnTo>
                  <a:close/>
                </a:path>
                <a:path w="986789" h="825500">
                  <a:moveTo>
                    <a:pt x="819608" y="58419"/>
                  </a:moveTo>
                  <a:lnTo>
                    <a:pt x="775937" y="58419"/>
                  </a:lnTo>
                  <a:lnTo>
                    <a:pt x="813915" y="20319"/>
                  </a:lnTo>
                  <a:lnTo>
                    <a:pt x="817882" y="19049"/>
                  </a:lnTo>
                  <a:lnTo>
                    <a:pt x="979396" y="19049"/>
                  </a:lnTo>
                  <a:lnTo>
                    <a:pt x="986372" y="25399"/>
                  </a:lnTo>
                  <a:lnTo>
                    <a:pt x="986372" y="43179"/>
                  </a:lnTo>
                  <a:lnTo>
                    <a:pt x="979396" y="49529"/>
                  </a:lnTo>
                  <a:lnTo>
                    <a:pt x="828463" y="49529"/>
                  </a:lnTo>
                  <a:lnTo>
                    <a:pt x="819608" y="58419"/>
                  </a:lnTo>
                  <a:close/>
                </a:path>
                <a:path w="986789" h="825500">
                  <a:moveTo>
                    <a:pt x="164765" y="629919"/>
                  </a:moveTo>
                  <a:lnTo>
                    <a:pt x="6976" y="629919"/>
                  </a:lnTo>
                  <a:lnTo>
                    <a:pt x="0" y="622299"/>
                  </a:lnTo>
                  <a:lnTo>
                    <a:pt x="0" y="605789"/>
                  </a:lnTo>
                  <a:lnTo>
                    <a:pt x="6976" y="598169"/>
                  </a:lnTo>
                  <a:lnTo>
                    <a:pt x="154185" y="598169"/>
                  </a:lnTo>
                  <a:lnTo>
                    <a:pt x="186283" y="566419"/>
                  </a:lnTo>
                  <a:lnTo>
                    <a:pt x="176083" y="552449"/>
                  </a:lnTo>
                  <a:lnTo>
                    <a:pt x="168412" y="537209"/>
                  </a:lnTo>
                  <a:lnTo>
                    <a:pt x="163581" y="520699"/>
                  </a:lnTo>
                  <a:lnTo>
                    <a:pt x="161901" y="502919"/>
                  </a:lnTo>
                  <a:lnTo>
                    <a:pt x="164834" y="480059"/>
                  </a:lnTo>
                  <a:lnTo>
                    <a:pt x="173147" y="458469"/>
                  </a:lnTo>
                  <a:lnTo>
                    <a:pt x="186111" y="439419"/>
                  </a:lnTo>
                  <a:lnTo>
                    <a:pt x="202995" y="425449"/>
                  </a:lnTo>
                  <a:lnTo>
                    <a:pt x="192203" y="405129"/>
                  </a:lnTo>
                  <a:lnTo>
                    <a:pt x="184399" y="383539"/>
                  </a:lnTo>
                  <a:lnTo>
                    <a:pt x="179661" y="360679"/>
                  </a:lnTo>
                  <a:lnTo>
                    <a:pt x="178065" y="337819"/>
                  </a:lnTo>
                  <a:lnTo>
                    <a:pt x="178065" y="281939"/>
                  </a:lnTo>
                  <a:lnTo>
                    <a:pt x="181916" y="234949"/>
                  </a:lnTo>
                  <a:lnTo>
                    <a:pt x="193203" y="190499"/>
                  </a:lnTo>
                  <a:lnTo>
                    <a:pt x="211522" y="148589"/>
                  </a:lnTo>
                  <a:lnTo>
                    <a:pt x="236472" y="109219"/>
                  </a:lnTo>
                  <a:lnTo>
                    <a:pt x="267651" y="74929"/>
                  </a:lnTo>
                  <a:lnTo>
                    <a:pt x="273931" y="68579"/>
                  </a:lnTo>
                  <a:lnTo>
                    <a:pt x="283789" y="68579"/>
                  </a:lnTo>
                  <a:lnTo>
                    <a:pt x="295562" y="81279"/>
                  </a:lnTo>
                  <a:lnTo>
                    <a:pt x="295244" y="91439"/>
                  </a:lnTo>
                  <a:lnTo>
                    <a:pt x="288973" y="97789"/>
                  </a:lnTo>
                  <a:lnTo>
                    <a:pt x="254814" y="137159"/>
                  </a:lnTo>
                  <a:lnTo>
                    <a:pt x="229809" y="181609"/>
                  </a:lnTo>
                  <a:lnTo>
                    <a:pt x="214447" y="229869"/>
                  </a:lnTo>
                  <a:lnTo>
                    <a:pt x="209218" y="281939"/>
                  </a:lnTo>
                  <a:lnTo>
                    <a:pt x="209218" y="337819"/>
                  </a:lnTo>
                  <a:lnTo>
                    <a:pt x="210647" y="356869"/>
                  </a:lnTo>
                  <a:lnTo>
                    <a:pt x="214885" y="375919"/>
                  </a:lnTo>
                  <a:lnTo>
                    <a:pt x="221852" y="394969"/>
                  </a:lnTo>
                  <a:lnTo>
                    <a:pt x="231473" y="411479"/>
                  </a:lnTo>
                  <a:lnTo>
                    <a:pt x="303394" y="411479"/>
                  </a:lnTo>
                  <a:lnTo>
                    <a:pt x="304975" y="439419"/>
                  </a:lnTo>
                  <a:lnTo>
                    <a:pt x="256877" y="439419"/>
                  </a:lnTo>
                  <a:lnTo>
                    <a:pt x="232060" y="444499"/>
                  </a:lnTo>
                  <a:lnTo>
                    <a:pt x="211771" y="458469"/>
                  </a:lnTo>
                  <a:lnTo>
                    <a:pt x="198080" y="478789"/>
                  </a:lnTo>
                  <a:lnTo>
                    <a:pt x="193056" y="502919"/>
                  </a:lnTo>
                  <a:lnTo>
                    <a:pt x="194107" y="514349"/>
                  </a:lnTo>
                  <a:lnTo>
                    <a:pt x="197132" y="525779"/>
                  </a:lnTo>
                  <a:lnTo>
                    <a:pt x="201942" y="535939"/>
                  </a:lnTo>
                  <a:lnTo>
                    <a:pt x="208350" y="544829"/>
                  </a:lnTo>
                  <a:lnTo>
                    <a:pt x="252371" y="544829"/>
                  </a:lnTo>
                  <a:lnTo>
                    <a:pt x="234167" y="562609"/>
                  </a:lnTo>
                  <a:lnTo>
                    <a:pt x="241227" y="565149"/>
                  </a:lnTo>
                  <a:lnTo>
                    <a:pt x="248876" y="566419"/>
                  </a:lnTo>
                  <a:lnTo>
                    <a:pt x="312160" y="566419"/>
                  </a:lnTo>
                  <a:lnTo>
                    <a:pt x="313310" y="586739"/>
                  </a:lnTo>
                  <a:lnTo>
                    <a:pt x="210792" y="586739"/>
                  </a:lnTo>
                  <a:lnTo>
                    <a:pt x="168732" y="628649"/>
                  </a:lnTo>
                  <a:lnTo>
                    <a:pt x="164765" y="629919"/>
                  </a:lnTo>
                  <a:close/>
                </a:path>
                <a:path w="986789" h="825500">
                  <a:moveTo>
                    <a:pt x="867026" y="411479"/>
                  </a:moveTo>
                  <a:lnTo>
                    <a:pt x="831123" y="411479"/>
                  </a:lnTo>
                  <a:lnTo>
                    <a:pt x="840748" y="394969"/>
                  </a:lnTo>
                  <a:lnTo>
                    <a:pt x="847716" y="375919"/>
                  </a:lnTo>
                  <a:lnTo>
                    <a:pt x="851950" y="356869"/>
                  </a:lnTo>
                  <a:lnTo>
                    <a:pt x="853379" y="337819"/>
                  </a:lnTo>
                  <a:lnTo>
                    <a:pt x="853379" y="281939"/>
                  </a:lnTo>
                  <a:lnTo>
                    <a:pt x="848120" y="229869"/>
                  </a:lnTo>
                  <a:lnTo>
                    <a:pt x="833021" y="182879"/>
                  </a:lnTo>
                  <a:lnTo>
                    <a:pt x="809095" y="138429"/>
                  </a:lnTo>
                  <a:lnTo>
                    <a:pt x="777358" y="101599"/>
                  </a:lnTo>
                  <a:lnTo>
                    <a:pt x="818776" y="101599"/>
                  </a:lnTo>
                  <a:lnTo>
                    <a:pt x="852132" y="149859"/>
                  </a:lnTo>
                  <a:lnTo>
                    <a:pt x="869746" y="191769"/>
                  </a:lnTo>
                  <a:lnTo>
                    <a:pt x="880740" y="234949"/>
                  </a:lnTo>
                  <a:lnTo>
                    <a:pt x="884534" y="281939"/>
                  </a:lnTo>
                  <a:lnTo>
                    <a:pt x="884534" y="337819"/>
                  </a:lnTo>
                  <a:lnTo>
                    <a:pt x="882937" y="360679"/>
                  </a:lnTo>
                  <a:lnTo>
                    <a:pt x="878199" y="383539"/>
                  </a:lnTo>
                  <a:lnTo>
                    <a:pt x="870397" y="405129"/>
                  </a:lnTo>
                  <a:lnTo>
                    <a:pt x="867026" y="411479"/>
                  </a:lnTo>
                  <a:close/>
                </a:path>
                <a:path w="986789" h="825500">
                  <a:moveTo>
                    <a:pt x="584117" y="359409"/>
                  </a:moveTo>
                  <a:lnTo>
                    <a:pt x="497965" y="359409"/>
                  </a:lnTo>
                  <a:lnTo>
                    <a:pt x="521763" y="356869"/>
                  </a:lnTo>
                  <a:lnTo>
                    <a:pt x="544100" y="347979"/>
                  </a:lnTo>
                  <a:lnTo>
                    <a:pt x="564154" y="336549"/>
                  </a:lnTo>
                  <a:lnTo>
                    <a:pt x="581102" y="318769"/>
                  </a:lnTo>
                  <a:lnTo>
                    <a:pt x="573776" y="303529"/>
                  </a:lnTo>
                  <a:lnTo>
                    <a:pt x="568362" y="287019"/>
                  </a:lnTo>
                  <a:lnTo>
                    <a:pt x="565006" y="270509"/>
                  </a:lnTo>
                  <a:lnTo>
                    <a:pt x="563937" y="253999"/>
                  </a:lnTo>
                  <a:lnTo>
                    <a:pt x="563854" y="243839"/>
                  </a:lnTo>
                  <a:lnTo>
                    <a:pt x="570823" y="237489"/>
                  </a:lnTo>
                  <a:lnTo>
                    <a:pt x="588031" y="237489"/>
                  </a:lnTo>
                  <a:lnTo>
                    <a:pt x="595010" y="243839"/>
                  </a:lnTo>
                  <a:lnTo>
                    <a:pt x="595010" y="252729"/>
                  </a:lnTo>
                  <a:lnTo>
                    <a:pt x="603396" y="294639"/>
                  </a:lnTo>
                  <a:lnTo>
                    <a:pt x="626251" y="327659"/>
                  </a:lnTo>
                  <a:lnTo>
                    <a:pt x="652595" y="345439"/>
                  </a:lnTo>
                  <a:lnTo>
                    <a:pt x="599795" y="345439"/>
                  </a:lnTo>
                  <a:lnTo>
                    <a:pt x="584117" y="359409"/>
                  </a:lnTo>
                  <a:close/>
                </a:path>
                <a:path w="986789" h="825500">
                  <a:moveTo>
                    <a:pt x="497965" y="389889"/>
                  </a:moveTo>
                  <a:lnTo>
                    <a:pt x="260973" y="389889"/>
                  </a:lnTo>
                  <a:lnTo>
                    <a:pt x="249472" y="387349"/>
                  </a:lnTo>
                  <a:lnTo>
                    <a:pt x="240067" y="380999"/>
                  </a:lnTo>
                  <a:lnTo>
                    <a:pt x="233721" y="372109"/>
                  </a:lnTo>
                  <a:lnTo>
                    <a:pt x="231392" y="360679"/>
                  </a:lnTo>
                  <a:lnTo>
                    <a:pt x="231392" y="253999"/>
                  </a:lnTo>
                  <a:lnTo>
                    <a:pt x="238371" y="247649"/>
                  </a:lnTo>
                  <a:lnTo>
                    <a:pt x="255579" y="247649"/>
                  </a:lnTo>
                  <a:lnTo>
                    <a:pt x="262547" y="253999"/>
                  </a:lnTo>
                  <a:lnTo>
                    <a:pt x="262547" y="359409"/>
                  </a:lnTo>
                  <a:lnTo>
                    <a:pt x="584117" y="359409"/>
                  </a:lnTo>
                  <a:lnTo>
                    <a:pt x="578416" y="364489"/>
                  </a:lnTo>
                  <a:lnTo>
                    <a:pt x="553745" y="378459"/>
                  </a:lnTo>
                  <a:lnTo>
                    <a:pt x="526642" y="387349"/>
                  </a:lnTo>
                  <a:lnTo>
                    <a:pt x="497965" y="389889"/>
                  </a:lnTo>
                  <a:close/>
                </a:path>
                <a:path w="986789" h="825500">
                  <a:moveTo>
                    <a:pt x="831204" y="359409"/>
                  </a:moveTo>
                  <a:lnTo>
                    <a:pt x="800049" y="359409"/>
                  </a:lnTo>
                  <a:lnTo>
                    <a:pt x="800049" y="253999"/>
                  </a:lnTo>
                  <a:lnTo>
                    <a:pt x="807028" y="247649"/>
                  </a:lnTo>
                  <a:lnTo>
                    <a:pt x="824236" y="247649"/>
                  </a:lnTo>
                  <a:lnTo>
                    <a:pt x="831204" y="253999"/>
                  </a:lnTo>
                  <a:lnTo>
                    <a:pt x="831204" y="359409"/>
                  </a:lnTo>
                  <a:close/>
                </a:path>
                <a:path w="986789" h="825500">
                  <a:moveTo>
                    <a:pt x="801632" y="389889"/>
                  </a:moveTo>
                  <a:lnTo>
                    <a:pt x="701555" y="389889"/>
                  </a:lnTo>
                  <a:lnTo>
                    <a:pt x="672212" y="387349"/>
                  </a:lnTo>
                  <a:lnTo>
                    <a:pt x="645028" y="378459"/>
                  </a:lnTo>
                  <a:lnTo>
                    <a:pt x="620667" y="364489"/>
                  </a:lnTo>
                  <a:lnTo>
                    <a:pt x="599795" y="345439"/>
                  </a:lnTo>
                  <a:lnTo>
                    <a:pt x="652595" y="345439"/>
                  </a:lnTo>
                  <a:lnTo>
                    <a:pt x="660122" y="350519"/>
                  </a:lnTo>
                  <a:lnTo>
                    <a:pt x="701555" y="359409"/>
                  </a:lnTo>
                  <a:lnTo>
                    <a:pt x="831204" y="359409"/>
                  </a:lnTo>
                  <a:lnTo>
                    <a:pt x="831204" y="360679"/>
                  </a:lnTo>
                  <a:lnTo>
                    <a:pt x="828877" y="372109"/>
                  </a:lnTo>
                  <a:lnTo>
                    <a:pt x="822534" y="380999"/>
                  </a:lnTo>
                  <a:lnTo>
                    <a:pt x="813133" y="387349"/>
                  </a:lnTo>
                  <a:lnTo>
                    <a:pt x="801632" y="389889"/>
                  </a:lnTo>
                  <a:close/>
                </a:path>
                <a:path w="986789" h="825500">
                  <a:moveTo>
                    <a:pt x="303394" y="411479"/>
                  </a:moveTo>
                  <a:lnTo>
                    <a:pt x="231473" y="411479"/>
                  </a:lnTo>
                  <a:lnTo>
                    <a:pt x="243913" y="408939"/>
                  </a:lnTo>
                  <a:lnTo>
                    <a:pt x="272056" y="408939"/>
                  </a:lnTo>
                  <a:lnTo>
                    <a:pt x="270970" y="389889"/>
                  </a:lnTo>
                  <a:lnTo>
                    <a:pt x="302173" y="389889"/>
                  </a:lnTo>
                  <a:lnTo>
                    <a:pt x="303394" y="411479"/>
                  </a:lnTo>
                  <a:close/>
                </a:path>
                <a:path w="986789" h="825500">
                  <a:moveTo>
                    <a:pt x="755760" y="717549"/>
                  </a:moveTo>
                  <a:lnTo>
                    <a:pt x="719371" y="717549"/>
                  </a:lnTo>
                  <a:lnTo>
                    <a:pt x="729944" y="699769"/>
                  </a:lnTo>
                  <a:lnTo>
                    <a:pt x="738119" y="680719"/>
                  </a:lnTo>
                  <a:lnTo>
                    <a:pt x="743682" y="659129"/>
                  </a:lnTo>
                  <a:lnTo>
                    <a:pt x="746420" y="637539"/>
                  </a:lnTo>
                  <a:lnTo>
                    <a:pt x="760432" y="389889"/>
                  </a:lnTo>
                  <a:lnTo>
                    <a:pt x="791637" y="389889"/>
                  </a:lnTo>
                  <a:lnTo>
                    <a:pt x="790549" y="408939"/>
                  </a:lnTo>
                  <a:lnTo>
                    <a:pt x="818691" y="408939"/>
                  </a:lnTo>
                  <a:lnTo>
                    <a:pt x="831123" y="411479"/>
                  </a:lnTo>
                  <a:lnTo>
                    <a:pt x="867026" y="411479"/>
                  </a:lnTo>
                  <a:lnTo>
                    <a:pt x="859610" y="425449"/>
                  </a:lnTo>
                  <a:lnTo>
                    <a:pt x="876495" y="439419"/>
                  </a:lnTo>
                  <a:lnTo>
                    <a:pt x="799929" y="439419"/>
                  </a:lnTo>
                  <a:lnTo>
                    <a:pt x="788723" y="441959"/>
                  </a:lnTo>
                  <a:lnTo>
                    <a:pt x="781892" y="562609"/>
                  </a:lnTo>
                  <a:lnTo>
                    <a:pt x="789437" y="565149"/>
                  </a:lnTo>
                  <a:lnTo>
                    <a:pt x="797430" y="566419"/>
                  </a:lnTo>
                  <a:lnTo>
                    <a:pt x="875400" y="566419"/>
                  </a:lnTo>
                  <a:lnTo>
                    <a:pt x="872853" y="570229"/>
                  </a:lnTo>
                  <a:lnTo>
                    <a:pt x="842660" y="590549"/>
                  </a:lnTo>
                  <a:lnTo>
                    <a:pt x="824195" y="594359"/>
                  </a:lnTo>
                  <a:lnTo>
                    <a:pt x="780066" y="594359"/>
                  </a:lnTo>
                  <a:lnTo>
                    <a:pt x="777520" y="640079"/>
                  </a:lnTo>
                  <a:lnTo>
                    <a:pt x="773943" y="666749"/>
                  </a:lnTo>
                  <a:lnTo>
                    <a:pt x="766591" y="693419"/>
                  </a:lnTo>
                  <a:lnTo>
                    <a:pt x="755760" y="717549"/>
                  </a:lnTo>
                  <a:close/>
                </a:path>
                <a:path w="986789" h="825500">
                  <a:moveTo>
                    <a:pt x="267059" y="408939"/>
                  </a:moveTo>
                  <a:lnTo>
                    <a:pt x="250336" y="408939"/>
                  </a:lnTo>
                  <a:lnTo>
                    <a:pt x="256877" y="407669"/>
                  </a:lnTo>
                  <a:lnTo>
                    <a:pt x="261989" y="407669"/>
                  </a:lnTo>
                  <a:lnTo>
                    <a:pt x="267059" y="408939"/>
                  </a:lnTo>
                  <a:close/>
                </a:path>
                <a:path w="986789" h="825500">
                  <a:moveTo>
                    <a:pt x="812270" y="408939"/>
                  </a:moveTo>
                  <a:lnTo>
                    <a:pt x="795546" y="408939"/>
                  </a:lnTo>
                  <a:lnTo>
                    <a:pt x="800610" y="407669"/>
                  </a:lnTo>
                  <a:lnTo>
                    <a:pt x="805730" y="407669"/>
                  </a:lnTo>
                  <a:lnTo>
                    <a:pt x="812270" y="408939"/>
                  </a:lnTo>
                  <a:close/>
                </a:path>
                <a:path w="986789" h="825500">
                  <a:moveTo>
                    <a:pt x="312160" y="566419"/>
                  </a:moveTo>
                  <a:lnTo>
                    <a:pt x="265144" y="566419"/>
                  </a:lnTo>
                  <a:lnTo>
                    <a:pt x="273153" y="565149"/>
                  </a:lnTo>
                  <a:lnTo>
                    <a:pt x="280713" y="562609"/>
                  </a:lnTo>
                  <a:lnTo>
                    <a:pt x="273882" y="441959"/>
                  </a:lnTo>
                  <a:lnTo>
                    <a:pt x="262670" y="439419"/>
                  </a:lnTo>
                  <a:lnTo>
                    <a:pt x="304975" y="439419"/>
                  </a:lnTo>
                  <a:lnTo>
                    <a:pt x="312160" y="566419"/>
                  </a:lnTo>
                  <a:close/>
                </a:path>
                <a:path w="986789" h="825500">
                  <a:moveTo>
                    <a:pt x="875400" y="566419"/>
                  </a:moveTo>
                  <a:lnTo>
                    <a:pt x="805730" y="566419"/>
                  </a:lnTo>
                  <a:lnTo>
                    <a:pt x="830546" y="562609"/>
                  </a:lnTo>
                  <a:lnTo>
                    <a:pt x="850834" y="548639"/>
                  </a:lnTo>
                  <a:lnTo>
                    <a:pt x="864525" y="528319"/>
                  </a:lnTo>
                  <a:lnTo>
                    <a:pt x="869548" y="502919"/>
                  </a:lnTo>
                  <a:lnTo>
                    <a:pt x="864525" y="478789"/>
                  </a:lnTo>
                  <a:lnTo>
                    <a:pt x="850834" y="458469"/>
                  </a:lnTo>
                  <a:lnTo>
                    <a:pt x="830546" y="444499"/>
                  </a:lnTo>
                  <a:lnTo>
                    <a:pt x="805730" y="439419"/>
                  </a:lnTo>
                  <a:lnTo>
                    <a:pt x="876495" y="439419"/>
                  </a:lnTo>
                  <a:lnTo>
                    <a:pt x="889458" y="458469"/>
                  </a:lnTo>
                  <a:lnTo>
                    <a:pt x="897771" y="480059"/>
                  </a:lnTo>
                  <a:lnTo>
                    <a:pt x="900703" y="502919"/>
                  </a:lnTo>
                  <a:lnTo>
                    <a:pt x="893227" y="539749"/>
                  </a:lnTo>
                  <a:lnTo>
                    <a:pt x="875400" y="566419"/>
                  </a:lnTo>
                  <a:close/>
                </a:path>
                <a:path w="986789" h="825500">
                  <a:moveTo>
                    <a:pt x="252371" y="544829"/>
                  </a:moveTo>
                  <a:lnTo>
                    <a:pt x="208350" y="544829"/>
                  </a:lnTo>
                  <a:lnTo>
                    <a:pt x="242037" y="510539"/>
                  </a:lnTo>
                  <a:lnTo>
                    <a:pt x="251903" y="510539"/>
                  </a:lnTo>
                  <a:lnTo>
                    <a:pt x="264074" y="523239"/>
                  </a:lnTo>
                  <a:lnTo>
                    <a:pt x="264074" y="533399"/>
                  </a:lnTo>
                  <a:lnTo>
                    <a:pt x="252371" y="544829"/>
                  </a:lnTo>
                  <a:close/>
                </a:path>
                <a:path w="986789" h="825500">
                  <a:moveTo>
                    <a:pt x="263422" y="598169"/>
                  </a:moveTo>
                  <a:lnTo>
                    <a:pt x="256877" y="598169"/>
                  </a:lnTo>
                  <a:lnTo>
                    <a:pt x="232687" y="595629"/>
                  </a:lnTo>
                  <a:lnTo>
                    <a:pt x="221403" y="591819"/>
                  </a:lnTo>
                  <a:lnTo>
                    <a:pt x="210792" y="586739"/>
                  </a:lnTo>
                  <a:lnTo>
                    <a:pt x="313310" y="586739"/>
                  </a:lnTo>
                  <a:lnTo>
                    <a:pt x="313741" y="594359"/>
                  </a:lnTo>
                  <a:lnTo>
                    <a:pt x="282530" y="594359"/>
                  </a:lnTo>
                  <a:lnTo>
                    <a:pt x="263422" y="598169"/>
                  </a:lnTo>
                  <a:close/>
                </a:path>
                <a:path w="986789" h="825500">
                  <a:moveTo>
                    <a:pt x="322521" y="725169"/>
                  </a:moveTo>
                  <a:lnTo>
                    <a:pt x="314473" y="725169"/>
                  </a:lnTo>
                  <a:lnTo>
                    <a:pt x="309054" y="721359"/>
                  </a:lnTo>
                  <a:lnTo>
                    <a:pt x="291552" y="679449"/>
                  </a:lnTo>
                  <a:lnTo>
                    <a:pt x="285079" y="640079"/>
                  </a:lnTo>
                  <a:lnTo>
                    <a:pt x="282530" y="594359"/>
                  </a:lnTo>
                  <a:lnTo>
                    <a:pt x="313741" y="594359"/>
                  </a:lnTo>
                  <a:lnTo>
                    <a:pt x="316184" y="637539"/>
                  </a:lnTo>
                  <a:lnTo>
                    <a:pt x="318019" y="654049"/>
                  </a:lnTo>
                  <a:lnTo>
                    <a:pt x="321588" y="670559"/>
                  </a:lnTo>
                  <a:lnTo>
                    <a:pt x="326877" y="687069"/>
                  </a:lnTo>
                  <a:lnTo>
                    <a:pt x="333872" y="702309"/>
                  </a:lnTo>
                  <a:lnTo>
                    <a:pt x="335601" y="707389"/>
                  </a:lnTo>
                  <a:lnTo>
                    <a:pt x="334940" y="713739"/>
                  </a:lnTo>
                  <a:lnTo>
                    <a:pt x="332103" y="718819"/>
                  </a:lnTo>
                  <a:lnTo>
                    <a:pt x="327300" y="722629"/>
                  </a:lnTo>
                  <a:lnTo>
                    <a:pt x="324997" y="723899"/>
                  </a:lnTo>
                  <a:lnTo>
                    <a:pt x="322521" y="725169"/>
                  </a:lnTo>
                  <a:close/>
                </a:path>
                <a:path w="986789" h="825500">
                  <a:moveTo>
                    <a:pt x="805730" y="598169"/>
                  </a:moveTo>
                  <a:lnTo>
                    <a:pt x="799229" y="598169"/>
                  </a:lnTo>
                  <a:lnTo>
                    <a:pt x="780066" y="594359"/>
                  </a:lnTo>
                  <a:lnTo>
                    <a:pt x="824195" y="594359"/>
                  </a:lnTo>
                  <a:lnTo>
                    <a:pt x="805730" y="598169"/>
                  </a:lnTo>
                  <a:close/>
                </a:path>
                <a:path w="986789" h="825500">
                  <a:moveTo>
                    <a:pt x="693434" y="786129"/>
                  </a:moveTo>
                  <a:lnTo>
                    <a:pt x="588916" y="786129"/>
                  </a:lnTo>
                  <a:lnTo>
                    <a:pt x="620219" y="783589"/>
                  </a:lnTo>
                  <a:lnTo>
                    <a:pt x="649468" y="774699"/>
                  </a:lnTo>
                  <a:lnTo>
                    <a:pt x="676036" y="760729"/>
                  </a:lnTo>
                  <a:lnTo>
                    <a:pt x="699299" y="741679"/>
                  </a:lnTo>
                  <a:lnTo>
                    <a:pt x="657393" y="699769"/>
                  </a:lnTo>
                  <a:lnTo>
                    <a:pt x="657393" y="689609"/>
                  </a:lnTo>
                  <a:lnTo>
                    <a:pt x="669554" y="678179"/>
                  </a:lnTo>
                  <a:lnTo>
                    <a:pt x="679420" y="678179"/>
                  </a:lnTo>
                  <a:lnTo>
                    <a:pt x="719371" y="717549"/>
                  </a:lnTo>
                  <a:lnTo>
                    <a:pt x="755760" y="717549"/>
                  </a:lnTo>
                  <a:lnTo>
                    <a:pt x="741747" y="740409"/>
                  </a:lnTo>
                  <a:lnTo>
                    <a:pt x="764884" y="763269"/>
                  </a:lnTo>
                  <a:lnTo>
                    <a:pt x="721317" y="763269"/>
                  </a:lnTo>
                  <a:lnTo>
                    <a:pt x="693434" y="786129"/>
                  </a:lnTo>
                  <a:close/>
                </a:path>
                <a:path w="986789" h="825500">
                  <a:moveTo>
                    <a:pt x="588916" y="817879"/>
                  </a:moveTo>
                  <a:lnTo>
                    <a:pt x="473689" y="817879"/>
                  </a:lnTo>
                  <a:lnTo>
                    <a:pt x="442112" y="815339"/>
                  </a:lnTo>
                  <a:lnTo>
                    <a:pt x="382707" y="795019"/>
                  </a:lnTo>
                  <a:lnTo>
                    <a:pt x="350521" y="767079"/>
                  </a:lnTo>
                  <a:lnTo>
                    <a:pt x="350985" y="760729"/>
                  </a:lnTo>
                  <a:lnTo>
                    <a:pt x="353799" y="755649"/>
                  </a:lnTo>
                  <a:lnTo>
                    <a:pt x="358527" y="750569"/>
                  </a:lnTo>
                  <a:lnTo>
                    <a:pt x="364220" y="749299"/>
                  </a:lnTo>
                  <a:lnTo>
                    <a:pt x="370173" y="749299"/>
                  </a:lnTo>
                  <a:lnTo>
                    <a:pt x="375681" y="753109"/>
                  </a:lnTo>
                  <a:lnTo>
                    <a:pt x="397814" y="767079"/>
                  </a:lnTo>
                  <a:lnTo>
                    <a:pt x="421755" y="778509"/>
                  </a:lnTo>
                  <a:lnTo>
                    <a:pt x="447161" y="784859"/>
                  </a:lnTo>
                  <a:lnTo>
                    <a:pt x="473689" y="786129"/>
                  </a:lnTo>
                  <a:lnTo>
                    <a:pt x="693434" y="786129"/>
                  </a:lnTo>
                  <a:lnTo>
                    <a:pt x="661570" y="803909"/>
                  </a:lnTo>
                  <a:lnTo>
                    <a:pt x="626479" y="814069"/>
                  </a:lnTo>
                  <a:lnTo>
                    <a:pt x="588916" y="817879"/>
                  </a:lnTo>
                  <a:close/>
                </a:path>
                <a:path w="986789" h="825500">
                  <a:moveTo>
                    <a:pt x="949840" y="825499"/>
                  </a:moveTo>
                  <a:lnTo>
                    <a:pt x="785155" y="825499"/>
                  </a:lnTo>
                  <a:lnTo>
                    <a:pt x="781194" y="822959"/>
                  </a:lnTo>
                  <a:lnTo>
                    <a:pt x="721317" y="763269"/>
                  </a:lnTo>
                  <a:lnTo>
                    <a:pt x="764884" y="763269"/>
                  </a:lnTo>
                  <a:lnTo>
                    <a:pt x="795733" y="793749"/>
                  </a:lnTo>
                  <a:lnTo>
                    <a:pt x="949840" y="793749"/>
                  </a:lnTo>
                  <a:lnTo>
                    <a:pt x="956816" y="801369"/>
                  </a:lnTo>
                  <a:lnTo>
                    <a:pt x="956816" y="817879"/>
                  </a:lnTo>
                  <a:lnTo>
                    <a:pt x="949840" y="82549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4817" y="2942650"/>
              <a:ext cx="154543" cy="769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4807" y="2885503"/>
              <a:ext cx="78105" cy="31750"/>
            </a:xfrm>
            <a:custGeom>
              <a:avLst/>
              <a:gdLst/>
              <a:ahLst/>
              <a:cxnLst/>
              <a:rect l="l" t="t" r="r" b="b"/>
              <a:pathLst>
                <a:path w="78105" h="31750">
                  <a:moveTo>
                    <a:pt x="31153" y="7150"/>
                  </a:moveTo>
                  <a:lnTo>
                    <a:pt x="24180" y="165"/>
                  </a:lnTo>
                  <a:lnTo>
                    <a:pt x="6985" y="165"/>
                  </a:lnTo>
                  <a:lnTo>
                    <a:pt x="0" y="7150"/>
                  </a:lnTo>
                  <a:lnTo>
                    <a:pt x="0" y="24561"/>
                  </a:lnTo>
                  <a:lnTo>
                    <a:pt x="6972" y="31534"/>
                  </a:lnTo>
                  <a:lnTo>
                    <a:pt x="15582" y="31534"/>
                  </a:lnTo>
                  <a:lnTo>
                    <a:pt x="24180" y="31534"/>
                  </a:lnTo>
                  <a:lnTo>
                    <a:pt x="31153" y="24561"/>
                  </a:lnTo>
                  <a:lnTo>
                    <a:pt x="31153" y="7150"/>
                  </a:lnTo>
                  <a:close/>
                </a:path>
                <a:path w="78105" h="31750">
                  <a:moveTo>
                    <a:pt x="77838" y="24371"/>
                  </a:moveTo>
                  <a:lnTo>
                    <a:pt x="77749" y="6959"/>
                  </a:lnTo>
                  <a:lnTo>
                    <a:pt x="70764" y="0"/>
                  </a:lnTo>
                  <a:lnTo>
                    <a:pt x="53543" y="88"/>
                  </a:lnTo>
                  <a:lnTo>
                    <a:pt x="46609" y="7099"/>
                  </a:lnTo>
                  <a:lnTo>
                    <a:pt x="46685" y="24498"/>
                  </a:lnTo>
                  <a:lnTo>
                    <a:pt x="53644" y="31419"/>
                  </a:lnTo>
                  <a:lnTo>
                    <a:pt x="62217" y="31419"/>
                  </a:lnTo>
                  <a:lnTo>
                    <a:pt x="70904" y="31369"/>
                  </a:lnTo>
                  <a:lnTo>
                    <a:pt x="77838" y="24371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1288" y="3132039"/>
              <a:ext cx="154545" cy="769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31247" y="3074873"/>
              <a:ext cx="78105" cy="31750"/>
            </a:xfrm>
            <a:custGeom>
              <a:avLst/>
              <a:gdLst/>
              <a:ahLst/>
              <a:cxnLst/>
              <a:rect l="l" t="t" r="r" b="b"/>
              <a:pathLst>
                <a:path w="78104" h="31750">
                  <a:moveTo>
                    <a:pt x="31229" y="24511"/>
                  </a:moveTo>
                  <a:lnTo>
                    <a:pt x="31153" y="7112"/>
                  </a:lnTo>
                  <a:lnTo>
                    <a:pt x="24180" y="190"/>
                  </a:lnTo>
                  <a:lnTo>
                    <a:pt x="15544" y="190"/>
                  </a:lnTo>
                  <a:lnTo>
                    <a:pt x="6934" y="228"/>
                  </a:lnTo>
                  <a:lnTo>
                    <a:pt x="0" y="7239"/>
                  </a:lnTo>
                  <a:lnTo>
                    <a:pt x="76" y="24625"/>
                  </a:lnTo>
                  <a:lnTo>
                    <a:pt x="7035" y="31559"/>
                  </a:lnTo>
                  <a:lnTo>
                    <a:pt x="15608" y="31559"/>
                  </a:lnTo>
                  <a:lnTo>
                    <a:pt x="24282" y="31508"/>
                  </a:lnTo>
                  <a:lnTo>
                    <a:pt x="31229" y="24511"/>
                  </a:lnTo>
                  <a:close/>
                </a:path>
                <a:path w="78104" h="31750">
                  <a:moveTo>
                    <a:pt x="77876" y="24396"/>
                  </a:moveTo>
                  <a:lnTo>
                    <a:pt x="77787" y="6972"/>
                  </a:lnTo>
                  <a:lnTo>
                    <a:pt x="70713" y="0"/>
                  </a:lnTo>
                  <a:lnTo>
                    <a:pt x="53568" y="114"/>
                  </a:lnTo>
                  <a:lnTo>
                    <a:pt x="46634" y="7124"/>
                  </a:lnTo>
                  <a:lnTo>
                    <a:pt x="46723" y="24511"/>
                  </a:lnTo>
                  <a:lnTo>
                    <a:pt x="53682" y="31445"/>
                  </a:lnTo>
                  <a:lnTo>
                    <a:pt x="62242" y="31445"/>
                  </a:lnTo>
                  <a:lnTo>
                    <a:pt x="70929" y="31407"/>
                  </a:lnTo>
                  <a:lnTo>
                    <a:pt x="77876" y="24396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8213" y="2356096"/>
              <a:ext cx="154542" cy="769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658209" y="2299004"/>
              <a:ext cx="78105" cy="31750"/>
            </a:xfrm>
            <a:custGeom>
              <a:avLst/>
              <a:gdLst/>
              <a:ahLst/>
              <a:cxnLst/>
              <a:rect l="l" t="t" r="r" b="b"/>
              <a:pathLst>
                <a:path w="78104" h="31750">
                  <a:moveTo>
                    <a:pt x="31153" y="7086"/>
                  </a:moveTo>
                  <a:lnTo>
                    <a:pt x="24168" y="114"/>
                  </a:lnTo>
                  <a:lnTo>
                    <a:pt x="6959" y="114"/>
                  </a:lnTo>
                  <a:lnTo>
                    <a:pt x="0" y="7086"/>
                  </a:lnTo>
                  <a:lnTo>
                    <a:pt x="0" y="15697"/>
                  </a:lnTo>
                  <a:lnTo>
                    <a:pt x="0" y="24498"/>
                  </a:lnTo>
                  <a:lnTo>
                    <a:pt x="6959" y="31483"/>
                  </a:lnTo>
                  <a:lnTo>
                    <a:pt x="24168" y="31483"/>
                  </a:lnTo>
                  <a:lnTo>
                    <a:pt x="31153" y="24498"/>
                  </a:lnTo>
                  <a:lnTo>
                    <a:pt x="31153" y="7086"/>
                  </a:lnTo>
                  <a:close/>
                </a:path>
                <a:path w="78104" h="31750">
                  <a:moveTo>
                    <a:pt x="77825" y="24320"/>
                  </a:moveTo>
                  <a:lnTo>
                    <a:pt x="77749" y="6921"/>
                  </a:lnTo>
                  <a:lnTo>
                    <a:pt x="70789" y="0"/>
                  </a:lnTo>
                  <a:lnTo>
                    <a:pt x="62217" y="0"/>
                  </a:lnTo>
                  <a:lnTo>
                    <a:pt x="53530" y="38"/>
                  </a:lnTo>
                  <a:lnTo>
                    <a:pt x="46596" y="7048"/>
                  </a:lnTo>
                  <a:lnTo>
                    <a:pt x="46672" y="24434"/>
                  </a:lnTo>
                  <a:lnTo>
                    <a:pt x="53644" y="31369"/>
                  </a:lnTo>
                  <a:lnTo>
                    <a:pt x="70891" y="31330"/>
                  </a:lnTo>
                  <a:lnTo>
                    <a:pt x="77825" y="24320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43600" y="1047750"/>
            <a:ext cx="2676525" cy="2972435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480"/>
              </a:spcBef>
            </a:pPr>
            <a:r>
              <a:rPr sz="2000" spc="4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FACE</a:t>
            </a:r>
            <a:r>
              <a:rPr sz="2000" spc="5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 </a:t>
            </a:r>
            <a:r>
              <a:rPr sz="2000" spc="4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RECOGNITION</a:t>
            </a:r>
            <a:endParaRPr sz="2000" dirty="0">
              <a:latin typeface="SF Compact Display" panose="020B050403020206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100" spc="-2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IR</a:t>
            </a:r>
            <a:r>
              <a:rPr sz="11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sensor</a:t>
            </a:r>
            <a:r>
              <a:rPr sz="1100" spc="1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advanced</a:t>
            </a:r>
            <a:r>
              <a:rPr sz="1100" spc="-2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image</a:t>
            </a:r>
            <a:r>
              <a:rPr sz="1100" spc="-1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analysis</a:t>
            </a:r>
            <a:endParaRPr sz="1100" dirty="0">
              <a:latin typeface="SF Compact Display" panose="020B0504030202060204" pitchFamily="34" charset="0"/>
              <a:cs typeface="Roboto Lt"/>
            </a:endParaRPr>
          </a:p>
          <a:p>
            <a:pPr>
              <a:lnSpc>
                <a:spcPct val="100000"/>
              </a:lnSpc>
            </a:pPr>
            <a:endParaRPr sz="1400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Roboto Lt"/>
              <a:cs typeface="Roboto Lt"/>
            </a:endParaRPr>
          </a:p>
          <a:p>
            <a:pPr marL="17145">
              <a:lnSpc>
                <a:spcPct val="100000"/>
              </a:lnSpc>
            </a:pPr>
            <a:r>
              <a:rPr lang="en-IN" sz="2000" spc="-5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PIN CODE</a:t>
            </a:r>
            <a:endParaRPr sz="2000" dirty="0">
              <a:latin typeface="SF Compact Display" panose="020B0504030202060204" pitchFamily="34" charset="0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475"/>
              </a:spcBef>
            </a:pPr>
            <a:r>
              <a:rPr sz="110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And</a:t>
            </a:r>
            <a:r>
              <a:rPr sz="11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it is</a:t>
            </a:r>
            <a:r>
              <a:rPr sz="110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not the</a:t>
            </a:r>
            <a:r>
              <a:rPr sz="110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same</a:t>
            </a:r>
            <a:r>
              <a:rPr sz="1100" spc="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as password</a:t>
            </a:r>
            <a:endParaRPr sz="1100" dirty="0">
              <a:latin typeface="SF Compact Display" panose="020B0504030202060204" pitchFamily="34" charset="0"/>
              <a:cs typeface="Roboto Lt"/>
            </a:endParaRPr>
          </a:p>
          <a:p>
            <a:pPr>
              <a:lnSpc>
                <a:spcPct val="100000"/>
              </a:lnSpc>
            </a:pPr>
            <a:endParaRPr sz="1400" dirty="0">
              <a:latin typeface="Roboto Lt"/>
              <a:cs typeface="Roboto Lt"/>
            </a:endParaRPr>
          </a:p>
          <a:p>
            <a:pPr>
              <a:lnSpc>
                <a:spcPct val="100000"/>
              </a:lnSpc>
            </a:pPr>
            <a:endParaRPr sz="1400" dirty="0">
              <a:latin typeface="Roboto Lt"/>
              <a:cs typeface="Roboto Lt"/>
            </a:endParaRPr>
          </a:p>
          <a:p>
            <a:pPr marL="17145">
              <a:lnSpc>
                <a:spcPct val="100000"/>
              </a:lnSpc>
              <a:spcBef>
                <a:spcPts val="990"/>
              </a:spcBef>
            </a:pPr>
            <a:r>
              <a:rPr lang="en-IN" sz="2000" spc="95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FINGERPRINT</a:t>
            </a:r>
            <a:endParaRPr sz="2000" dirty="0">
              <a:latin typeface="SF Compact Display" panose="020B0504030202060204" pitchFamily="34" charset="0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560"/>
              </a:spcBef>
            </a:pPr>
            <a:r>
              <a:rPr sz="11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Same </a:t>
            </a:r>
            <a:r>
              <a:rPr sz="11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good</a:t>
            </a:r>
            <a:r>
              <a:rPr sz="1100" spc="-1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old</a:t>
            </a:r>
            <a:r>
              <a:rPr sz="11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fingerprint</a:t>
            </a:r>
            <a:r>
              <a:rPr sz="1100" spc="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login</a:t>
            </a:r>
            <a:endParaRPr sz="1100" dirty="0">
              <a:latin typeface="SF Compact Display" panose="020B0504030202060204" pitchFamily="34" charset="0"/>
              <a:cs typeface="Roboto L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9932" y="1139190"/>
            <a:ext cx="1342390" cy="1301115"/>
            <a:chOff x="979932" y="1139190"/>
            <a:chExt cx="1342390" cy="130111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932" y="1139190"/>
              <a:ext cx="1341881" cy="13007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49655" y="1208913"/>
              <a:ext cx="1202690" cy="1161415"/>
            </a:xfrm>
            <a:custGeom>
              <a:avLst/>
              <a:gdLst/>
              <a:ahLst/>
              <a:cxnLst/>
              <a:rect l="l" t="t" r="r" b="b"/>
              <a:pathLst>
                <a:path w="1202689" h="1161414">
                  <a:moveTo>
                    <a:pt x="0" y="580643"/>
                  </a:moveTo>
                  <a:lnTo>
                    <a:pt x="1993" y="533022"/>
                  </a:lnTo>
                  <a:lnTo>
                    <a:pt x="7868" y="486461"/>
                  </a:lnTo>
                  <a:lnTo>
                    <a:pt x="17473" y="441110"/>
                  </a:lnTo>
                  <a:lnTo>
                    <a:pt x="30650" y="397117"/>
                  </a:lnTo>
                  <a:lnTo>
                    <a:pt x="47246" y="354633"/>
                  </a:lnTo>
                  <a:lnTo>
                    <a:pt x="67107" y="313807"/>
                  </a:lnTo>
                  <a:lnTo>
                    <a:pt x="90076" y="274788"/>
                  </a:lnTo>
                  <a:lnTo>
                    <a:pt x="116000" y="237725"/>
                  </a:lnTo>
                  <a:lnTo>
                    <a:pt x="144724" y="202769"/>
                  </a:lnTo>
                  <a:lnTo>
                    <a:pt x="176093" y="170068"/>
                  </a:lnTo>
                  <a:lnTo>
                    <a:pt x="209952" y="139773"/>
                  </a:lnTo>
                  <a:lnTo>
                    <a:pt x="246147" y="112032"/>
                  </a:lnTo>
                  <a:lnTo>
                    <a:pt x="284522" y="86995"/>
                  </a:lnTo>
                  <a:lnTo>
                    <a:pt x="324924" y="64811"/>
                  </a:lnTo>
                  <a:lnTo>
                    <a:pt x="367197" y="45630"/>
                  </a:lnTo>
                  <a:lnTo>
                    <a:pt x="411187" y="29602"/>
                  </a:lnTo>
                  <a:lnTo>
                    <a:pt x="456739" y="16875"/>
                  </a:lnTo>
                  <a:lnTo>
                    <a:pt x="503697" y="7599"/>
                  </a:lnTo>
                  <a:lnTo>
                    <a:pt x="551909" y="1924"/>
                  </a:lnTo>
                  <a:lnTo>
                    <a:pt x="601218" y="0"/>
                  </a:lnTo>
                  <a:lnTo>
                    <a:pt x="650526" y="1924"/>
                  </a:lnTo>
                  <a:lnTo>
                    <a:pt x="698738" y="7599"/>
                  </a:lnTo>
                  <a:lnTo>
                    <a:pt x="745696" y="16875"/>
                  </a:lnTo>
                  <a:lnTo>
                    <a:pt x="791248" y="29602"/>
                  </a:lnTo>
                  <a:lnTo>
                    <a:pt x="835238" y="45630"/>
                  </a:lnTo>
                  <a:lnTo>
                    <a:pt x="877511" y="64811"/>
                  </a:lnTo>
                  <a:lnTo>
                    <a:pt x="917913" y="86995"/>
                  </a:lnTo>
                  <a:lnTo>
                    <a:pt x="956288" y="112032"/>
                  </a:lnTo>
                  <a:lnTo>
                    <a:pt x="992483" y="139773"/>
                  </a:lnTo>
                  <a:lnTo>
                    <a:pt x="1026342" y="170068"/>
                  </a:lnTo>
                  <a:lnTo>
                    <a:pt x="1057711" y="202769"/>
                  </a:lnTo>
                  <a:lnTo>
                    <a:pt x="1086435" y="237725"/>
                  </a:lnTo>
                  <a:lnTo>
                    <a:pt x="1112359" y="274788"/>
                  </a:lnTo>
                  <a:lnTo>
                    <a:pt x="1135328" y="313807"/>
                  </a:lnTo>
                  <a:lnTo>
                    <a:pt x="1155189" y="354633"/>
                  </a:lnTo>
                  <a:lnTo>
                    <a:pt x="1171785" y="397117"/>
                  </a:lnTo>
                  <a:lnTo>
                    <a:pt x="1184962" y="441110"/>
                  </a:lnTo>
                  <a:lnTo>
                    <a:pt x="1194567" y="486461"/>
                  </a:lnTo>
                  <a:lnTo>
                    <a:pt x="1200442" y="533022"/>
                  </a:lnTo>
                  <a:lnTo>
                    <a:pt x="1202436" y="580643"/>
                  </a:lnTo>
                  <a:lnTo>
                    <a:pt x="1200442" y="628265"/>
                  </a:lnTo>
                  <a:lnTo>
                    <a:pt x="1194567" y="674826"/>
                  </a:lnTo>
                  <a:lnTo>
                    <a:pt x="1184962" y="720177"/>
                  </a:lnTo>
                  <a:lnTo>
                    <a:pt x="1171785" y="764170"/>
                  </a:lnTo>
                  <a:lnTo>
                    <a:pt x="1155189" y="806654"/>
                  </a:lnTo>
                  <a:lnTo>
                    <a:pt x="1135328" y="847480"/>
                  </a:lnTo>
                  <a:lnTo>
                    <a:pt x="1112359" y="886499"/>
                  </a:lnTo>
                  <a:lnTo>
                    <a:pt x="1086435" y="923562"/>
                  </a:lnTo>
                  <a:lnTo>
                    <a:pt x="1057711" y="958518"/>
                  </a:lnTo>
                  <a:lnTo>
                    <a:pt x="1026342" y="991219"/>
                  </a:lnTo>
                  <a:lnTo>
                    <a:pt x="992483" y="1021514"/>
                  </a:lnTo>
                  <a:lnTo>
                    <a:pt x="956288" y="1049255"/>
                  </a:lnTo>
                  <a:lnTo>
                    <a:pt x="917913" y="1074292"/>
                  </a:lnTo>
                  <a:lnTo>
                    <a:pt x="877511" y="1096476"/>
                  </a:lnTo>
                  <a:lnTo>
                    <a:pt x="835238" y="1115657"/>
                  </a:lnTo>
                  <a:lnTo>
                    <a:pt x="791248" y="1131685"/>
                  </a:lnTo>
                  <a:lnTo>
                    <a:pt x="745696" y="1144412"/>
                  </a:lnTo>
                  <a:lnTo>
                    <a:pt x="698738" y="1153688"/>
                  </a:lnTo>
                  <a:lnTo>
                    <a:pt x="650526" y="1159363"/>
                  </a:lnTo>
                  <a:lnTo>
                    <a:pt x="601218" y="1161287"/>
                  </a:lnTo>
                  <a:lnTo>
                    <a:pt x="551909" y="1159363"/>
                  </a:lnTo>
                  <a:lnTo>
                    <a:pt x="503697" y="1153688"/>
                  </a:lnTo>
                  <a:lnTo>
                    <a:pt x="456739" y="1144412"/>
                  </a:lnTo>
                  <a:lnTo>
                    <a:pt x="411187" y="1131685"/>
                  </a:lnTo>
                  <a:lnTo>
                    <a:pt x="367197" y="1115657"/>
                  </a:lnTo>
                  <a:lnTo>
                    <a:pt x="324924" y="1096476"/>
                  </a:lnTo>
                  <a:lnTo>
                    <a:pt x="284522" y="1074292"/>
                  </a:lnTo>
                  <a:lnTo>
                    <a:pt x="246147" y="1049255"/>
                  </a:lnTo>
                  <a:lnTo>
                    <a:pt x="209952" y="1021514"/>
                  </a:lnTo>
                  <a:lnTo>
                    <a:pt x="176093" y="991219"/>
                  </a:lnTo>
                  <a:lnTo>
                    <a:pt x="144724" y="958518"/>
                  </a:lnTo>
                  <a:lnTo>
                    <a:pt x="116000" y="923562"/>
                  </a:lnTo>
                  <a:lnTo>
                    <a:pt x="90076" y="886499"/>
                  </a:lnTo>
                  <a:lnTo>
                    <a:pt x="67107" y="847480"/>
                  </a:lnTo>
                  <a:lnTo>
                    <a:pt x="47246" y="806654"/>
                  </a:lnTo>
                  <a:lnTo>
                    <a:pt x="30650" y="764170"/>
                  </a:lnTo>
                  <a:lnTo>
                    <a:pt x="17473" y="720177"/>
                  </a:lnTo>
                  <a:lnTo>
                    <a:pt x="7868" y="674826"/>
                  </a:lnTo>
                  <a:lnTo>
                    <a:pt x="1993" y="628265"/>
                  </a:lnTo>
                  <a:lnTo>
                    <a:pt x="0" y="580643"/>
                  </a:lnTo>
                  <a:close/>
                </a:path>
              </a:pathLst>
            </a:custGeom>
            <a:ln w="9525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2144" y="1286255"/>
              <a:ext cx="960881" cy="9601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2205" y="1352643"/>
              <a:ext cx="97350" cy="972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8228" y="1352642"/>
              <a:ext cx="97350" cy="97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4253" y="1352641"/>
              <a:ext cx="97350" cy="972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8228" y="1498539"/>
              <a:ext cx="97350" cy="972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4253" y="1498538"/>
              <a:ext cx="97350" cy="972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8228" y="1644435"/>
              <a:ext cx="97350" cy="972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4253" y="1644435"/>
              <a:ext cx="97350" cy="9726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364559" y="1496914"/>
              <a:ext cx="470534" cy="684530"/>
            </a:xfrm>
            <a:custGeom>
              <a:avLst/>
              <a:gdLst/>
              <a:ahLst/>
              <a:cxnLst/>
              <a:rect l="l" t="t" r="r" b="b"/>
              <a:pathLst>
                <a:path w="470535" h="684530">
                  <a:moveTo>
                    <a:pt x="421846" y="684100"/>
                  </a:moveTo>
                  <a:lnTo>
                    <a:pt x="373170" y="684097"/>
                  </a:lnTo>
                  <a:lnTo>
                    <a:pt x="373172" y="651676"/>
                  </a:lnTo>
                  <a:lnTo>
                    <a:pt x="376221" y="628750"/>
                  </a:lnTo>
                  <a:lnTo>
                    <a:pt x="383925" y="610844"/>
                  </a:lnTo>
                  <a:lnTo>
                    <a:pt x="394119" y="596898"/>
                  </a:lnTo>
                  <a:lnTo>
                    <a:pt x="404639" y="585852"/>
                  </a:lnTo>
                  <a:lnTo>
                    <a:pt x="412362" y="577832"/>
                  </a:lnTo>
                  <a:lnTo>
                    <a:pt x="417718" y="570787"/>
                  </a:lnTo>
                  <a:lnTo>
                    <a:pt x="420837" y="563415"/>
                  </a:lnTo>
                  <a:lnTo>
                    <a:pt x="421847" y="554412"/>
                  </a:lnTo>
                  <a:lnTo>
                    <a:pt x="421847" y="451045"/>
                  </a:lnTo>
                  <a:lnTo>
                    <a:pt x="399559" y="405992"/>
                  </a:lnTo>
                  <a:lnTo>
                    <a:pt x="194699" y="330006"/>
                  </a:lnTo>
                  <a:lnTo>
                    <a:pt x="194699" y="72949"/>
                  </a:lnTo>
                  <a:lnTo>
                    <a:pt x="192784" y="63493"/>
                  </a:lnTo>
                  <a:lnTo>
                    <a:pt x="187563" y="55763"/>
                  </a:lnTo>
                  <a:lnTo>
                    <a:pt x="179826" y="50547"/>
                  </a:lnTo>
                  <a:lnTo>
                    <a:pt x="170362" y="48633"/>
                  </a:lnTo>
                  <a:lnTo>
                    <a:pt x="160627" y="50608"/>
                  </a:lnTo>
                  <a:lnTo>
                    <a:pt x="152921" y="55927"/>
                  </a:lnTo>
                  <a:lnTo>
                    <a:pt x="147851" y="63678"/>
                  </a:lnTo>
                  <a:lnTo>
                    <a:pt x="146026" y="72949"/>
                  </a:lnTo>
                  <a:lnTo>
                    <a:pt x="146026" y="449040"/>
                  </a:lnTo>
                  <a:lnTo>
                    <a:pt x="97350" y="449040"/>
                  </a:lnTo>
                  <a:lnTo>
                    <a:pt x="97350" y="341367"/>
                  </a:lnTo>
                  <a:lnTo>
                    <a:pt x="77794" y="351889"/>
                  </a:lnTo>
                  <a:lnTo>
                    <a:pt x="62389" y="367627"/>
                  </a:lnTo>
                  <a:lnTo>
                    <a:pt x="52297" y="387427"/>
                  </a:lnTo>
                  <a:lnTo>
                    <a:pt x="48675" y="410134"/>
                  </a:lnTo>
                  <a:lnTo>
                    <a:pt x="48673" y="489568"/>
                  </a:lnTo>
                  <a:lnTo>
                    <a:pt x="50294" y="511803"/>
                  </a:lnTo>
                  <a:lnTo>
                    <a:pt x="54735" y="529231"/>
                  </a:lnTo>
                  <a:lnTo>
                    <a:pt x="61362" y="543963"/>
                  </a:lnTo>
                  <a:lnTo>
                    <a:pt x="69542" y="558113"/>
                  </a:lnTo>
                  <a:lnTo>
                    <a:pt x="79386" y="575242"/>
                  </a:lnTo>
                  <a:lnTo>
                    <a:pt x="88333" y="595310"/>
                  </a:lnTo>
                  <a:lnTo>
                    <a:pt x="94837" y="620171"/>
                  </a:lnTo>
                  <a:lnTo>
                    <a:pt x="97349" y="651677"/>
                  </a:lnTo>
                  <a:lnTo>
                    <a:pt x="97349" y="684100"/>
                  </a:lnTo>
                  <a:lnTo>
                    <a:pt x="48673" y="684100"/>
                  </a:lnTo>
                  <a:lnTo>
                    <a:pt x="48673" y="651679"/>
                  </a:lnTo>
                  <a:lnTo>
                    <a:pt x="47052" y="629442"/>
                  </a:lnTo>
                  <a:lnTo>
                    <a:pt x="42611" y="612014"/>
                  </a:lnTo>
                  <a:lnTo>
                    <a:pt x="35984" y="597282"/>
                  </a:lnTo>
                  <a:lnTo>
                    <a:pt x="27805" y="583134"/>
                  </a:lnTo>
                  <a:lnTo>
                    <a:pt x="17961" y="566005"/>
                  </a:lnTo>
                  <a:lnTo>
                    <a:pt x="9013" y="545936"/>
                  </a:lnTo>
                  <a:lnTo>
                    <a:pt x="2510" y="521076"/>
                  </a:lnTo>
                  <a:lnTo>
                    <a:pt x="0" y="489569"/>
                  </a:lnTo>
                  <a:lnTo>
                    <a:pt x="0" y="410136"/>
                  </a:lnTo>
                  <a:lnTo>
                    <a:pt x="7409" y="368339"/>
                  </a:lnTo>
                  <a:lnTo>
                    <a:pt x="27871" y="332785"/>
                  </a:lnTo>
                  <a:lnTo>
                    <a:pt x="58734" y="306121"/>
                  </a:lnTo>
                  <a:lnTo>
                    <a:pt x="97349" y="290996"/>
                  </a:lnTo>
                  <a:lnTo>
                    <a:pt x="97349" y="72949"/>
                  </a:lnTo>
                  <a:lnTo>
                    <a:pt x="102178" y="47416"/>
                  </a:lnTo>
                  <a:lnTo>
                    <a:pt x="116312" y="23911"/>
                  </a:lnTo>
                  <a:lnTo>
                    <a:pt x="139217" y="6687"/>
                  </a:lnTo>
                  <a:lnTo>
                    <a:pt x="170362" y="0"/>
                  </a:lnTo>
                  <a:lnTo>
                    <a:pt x="198754" y="5742"/>
                  </a:lnTo>
                  <a:lnTo>
                    <a:pt x="221964" y="21390"/>
                  </a:lnTo>
                  <a:lnTo>
                    <a:pt x="237626" y="44581"/>
                  </a:lnTo>
                  <a:lnTo>
                    <a:pt x="243373" y="72949"/>
                  </a:lnTo>
                  <a:lnTo>
                    <a:pt x="243373" y="295734"/>
                  </a:lnTo>
                  <a:lnTo>
                    <a:pt x="400532" y="351813"/>
                  </a:lnTo>
                  <a:lnTo>
                    <a:pt x="429129" y="367374"/>
                  </a:lnTo>
                  <a:lnTo>
                    <a:pt x="451226" y="390374"/>
                  </a:lnTo>
                  <a:lnTo>
                    <a:pt x="465474" y="418902"/>
                  </a:lnTo>
                  <a:lnTo>
                    <a:pt x="470523" y="451045"/>
                  </a:lnTo>
                  <a:lnTo>
                    <a:pt x="470523" y="556034"/>
                  </a:lnTo>
                  <a:lnTo>
                    <a:pt x="467182" y="578292"/>
                  </a:lnTo>
                  <a:lnTo>
                    <a:pt x="459464" y="595740"/>
                  </a:lnTo>
                  <a:lnTo>
                    <a:pt x="449402" y="609385"/>
                  </a:lnTo>
                  <a:lnTo>
                    <a:pt x="439056" y="620238"/>
                  </a:lnTo>
                  <a:lnTo>
                    <a:pt x="431332" y="628258"/>
                  </a:lnTo>
                  <a:lnTo>
                    <a:pt x="425976" y="635303"/>
                  </a:lnTo>
                  <a:lnTo>
                    <a:pt x="422858" y="642675"/>
                  </a:lnTo>
                  <a:lnTo>
                    <a:pt x="421847" y="651677"/>
                  </a:lnTo>
                  <a:lnTo>
                    <a:pt x="421846" y="68410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0814" y="233683"/>
            <a:ext cx="2302372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</a:t>
            </a: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6344" y="907541"/>
            <a:ext cx="3674110" cy="3642360"/>
            <a:chOff x="466344" y="907541"/>
            <a:chExt cx="3674110" cy="3642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344" y="907541"/>
              <a:ext cx="3673601" cy="36423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6067" y="977264"/>
              <a:ext cx="3534410" cy="3503295"/>
            </a:xfrm>
            <a:custGeom>
              <a:avLst/>
              <a:gdLst/>
              <a:ahLst/>
              <a:cxnLst/>
              <a:rect l="l" t="t" r="r" b="b"/>
              <a:pathLst>
                <a:path w="3534410" h="3503295">
                  <a:moveTo>
                    <a:pt x="0" y="1751456"/>
                  </a:moveTo>
                  <a:lnTo>
                    <a:pt x="656" y="1703247"/>
                  </a:lnTo>
                  <a:lnTo>
                    <a:pt x="2614" y="1655358"/>
                  </a:lnTo>
                  <a:lnTo>
                    <a:pt x="5857" y="1607809"/>
                  </a:lnTo>
                  <a:lnTo>
                    <a:pt x="10368" y="1560615"/>
                  </a:lnTo>
                  <a:lnTo>
                    <a:pt x="16131" y="1513793"/>
                  </a:lnTo>
                  <a:lnTo>
                    <a:pt x="23128" y="1467360"/>
                  </a:lnTo>
                  <a:lnTo>
                    <a:pt x="31342" y="1421332"/>
                  </a:lnTo>
                  <a:lnTo>
                    <a:pt x="40757" y="1375726"/>
                  </a:lnTo>
                  <a:lnTo>
                    <a:pt x="51355" y="1330559"/>
                  </a:lnTo>
                  <a:lnTo>
                    <a:pt x="63121" y="1285848"/>
                  </a:lnTo>
                  <a:lnTo>
                    <a:pt x="76037" y="1241609"/>
                  </a:lnTo>
                  <a:lnTo>
                    <a:pt x="90086" y="1197859"/>
                  </a:lnTo>
                  <a:lnTo>
                    <a:pt x="105252" y="1154614"/>
                  </a:lnTo>
                  <a:lnTo>
                    <a:pt x="121517" y="1111892"/>
                  </a:lnTo>
                  <a:lnTo>
                    <a:pt x="138865" y="1069708"/>
                  </a:lnTo>
                  <a:lnTo>
                    <a:pt x="157279" y="1028080"/>
                  </a:lnTo>
                  <a:lnTo>
                    <a:pt x="176742" y="987025"/>
                  </a:lnTo>
                  <a:lnTo>
                    <a:pt x="197237" y="946559"/>
                  </a:lnTo>
                  <a:lnTo>
                    <a:pt x="218748" y="906698"/>
                  </a:lnTo>
                  <a:lnTo>
                    <a:pt x="241257" y="867460"/>
                  </a:lnTo>
                  <a:lnTo>
                    <a:pt x="264748" y="828861"/>
                  </a:lnTo>
                  <a:lnTo>
                    <a:pt x="289204" y="790918"/>
                  </a:lnTo>
                  <a:lnTo>
                    <a:pt x="314608" y="753648"/>
                  </a:lnTo>
                  <a:lnTo>
                    <a:pt x="340943" y="717066"/>
                  </a:lnTo>
                  <a:lnTo>
                    <a:pt x="368192" y="681191"/>
                  </a:lnTo>
                  <a:lnTo>
                    <a:pt x="396339" y="646038"/>
                  </a:lnTo>
                  <a:lnTo>
                    <a:pt x="425366" y="611625"/>
                  </a:lnTo>
                  <a:lnTo>
                    <a:pt x="455258" y="577967"/>
                  </a:lnTo>
                  <a:lnTo>
                    <a:pt x="485996" y="545083"/>
                  </a:lnTo>
                  <a:lnTo>
                    <a:pt x="517564" y="512987"/>
                  </a:lnTo>
                  <a:lnTo>
                    <a:pt x="549946" y="481698"/>
                  </a:lnTo>
                  <a:lnTo>
                    <a:pt x="583124" y="451232"/>
                  </a:lnTo>
                  <a:lnTo>
                    <a:pt x="617082" y="421605"/>
                  </a:lnTo>
                  <a:lnTo>
                    <a:pt x="651802" y="392834"/>
                  </a:lnTo>
                  <a:lnTo>
                    <a:pt x="687268" y="364936"/>
                  </a:lnTo>
                  <a:lnTo>
                    <a:pt x="723464" y="337928"/>
                  </a:lnTo>
                  <a:lnTo>
                    <a:pt x="760371" y="311825"/>
                  </a:lnTo>
                  <a:lnTo>
                    <a:pt x="797974" y="286646"/>
                  </a:lnTo>
                  <a:lnTo>
                    <a:pt x="836256" y="262407"/>
                  </a:lnTo>
                  <a:lnTo>
                    <a:pt x="875199" y="239124"/>
                  </a:lnTo>
                  <a:lnTo>
                    <a:pt x="914787" y="216813"/>
                  </a:lnTo>
                  <a:lnTo>
                    <a:pt x="955003" y="195493"/>
                  </a:lnTo>
                  <a:lnTo>
                    <a:pt x="995830" y="175179"/>
                  </a:lnTo>
                  <a:lnTo>
                    <a:pt x="1037252" y="155888"/>
                  </a:lnTo>
                  <a:lnTo>
                    <a:pt x="1079250" y="137637"/>
                  </a:lnTo>
                  <a:lnTo>
                    <a:pt x="1121810" y="120442"/>
                  </a:lnTo>
                  <a:lnTo>
                    <a:pt x="1164913" y="104321"/>
                  </a:lnTo>
                  <a:lnTo>
                    <a:pt x="1208544" y="89289"/>
                  </a:lnTo>
                  <a:lnTo>
                    <a:pt x="1252684" y="75365"/>
                  </a:lnTo>
                  <a:lnTo>
                    <a:pt x="1297318" y="62563"/>
                  </a:lnTo>
                  <a:lnTo>
                    <a:pt x="1342428" y="50901"/>
                  </a:lnTo>
                  <a:lnTo>
                    <a:pt x="1387997" y="40396"/>
                  </a:lnTo>
                  <a:lnTo>
                    <a:pt x="1434010" y="31065"/>
                  </a:lnTo>
                  <a:lnTo>
                    <a:pt x="1480448" y="22923"/>
                  </a:lnTo>
                  <a:lnTo>
                    <a:pt x="1527295" y="15988"/>
                  </a:lnTo>
                  <a:lnTo>
                    <a:pt x="1574535" y="10277"/>
                  </a:lnTo>
                  <a:lnTo>
                    <a:pt x="1622149" y="5805"/>
                  </a:lnTo>
                  <a:lnTo>
                    <a:pt x="1670123" y="2591"/>
                  </a:lnTo>
                  <a:lnTo>
                    <a:pt x="1718438" y="650"/>
                  </a:lnTo>
                  <a:lnTo>
                    <a:pt x="1767077" y="0"/>
                  </a:lnTo>
                  <a:lnTo>
                    <a:pt x="1815717" y="650"/>
                  </a:lnTo>
                  <a:lnTo>
                    <a:pt x="1864032" y="2591"/>
                  </a:lnTo>
                  <a:lnTo>
                    <a:pt x="1912006" y="5805"/>
                  </a:lnTo>
                  <a:lnTo>
                    <a:pt x="1959620" y="10277"/>
                  </a:lnTo>
                  <a:lnTo>
                    <a:pt x="2006860" y="15988"/>
                  </a:lnTo>
                  <a:lnTo>
                    <a:pt x="2053707" y="22923"/>
                  </a:lnTo>
                  <a:lnTo>
                    <a:pt x="2100145" y="31065"/>
                  </a:lnTo>
                  <a:lnTo>
                    <a:pt x="2146158" y="40396"/>
                  </a:lnTo>
                  <a:lnTo>
                    <a:pt x="2191727" y="50901"/>
                  </a:lnTo>
                  <a:lnTo>
                    <a:pt x="2236837" y="62563"/>
                  </a:lnTo>
                  <a:lnTo>
                    <a:pt x="2281471" y="75365"/>
                  </a:lnTo>
                  <a:lnTo>
                    <a:pt x="2325611" y="89289"/>
                  </a:lnTo>
                  <a:lnTo>
                    <a:pt x="2369242" y="104321"/>
                  </a:lnTo>
                  <a:lnTo>
                    <a:pt x="2412345" y="120442"/>
                  </a:lnTo>
                  <a:lnTo>
                    <a:pt x="2454905" y="137637"/>
                  </a:lnTo>
                  <a:lnTo>
                    <a:pt x="2496903" y="155888"/>
                  </a:lnTo>
                  <a:lnTo>
                    <a:pt x="2538325" y="175179"/>
                  </a:lnTo>
                  <a:lnTo>
                    <a:pt x="2579152" y="195493"/>
                  </a:lnTo>
                  <a:lnTo>
                    <a:pt x="2619368" y="216813"/>
                  </a:lnTo>
                  <a:lnTo>
                    <a:pt x="2658956" y="239124"/>
                  </a:lnTo>
                  <a:lnTo>
                    <a:pt x="2697899" y="262407"/>
                  </a:lnTo>
                  <a:lnTo>
                    <a:pt x="2736181" y="286646"/>
                  </a:lnTo>
                  <a:lnTo>
                    <a:pt x="2773784" y="311825"/>
                  </a:lnTo>
                  <a:lnTo>
                    <a:pt x="2810691" y="337928"/>
                  </a:lnTo>
                  <a:lnTo>
                    <a:pt x="2846887" y="364936"/>
                  </a:lnTo>
                  <a:lnTo>
                    <a:pt x="2882353" y="392834"/>
                  </a:lnTo>
                  <a:lnTo>
                    <a:pt x="2917073" y="421605"/>
                  </a:lnTo>
                  <a:lnTo>
                    <a:pt x="2951031" y="451232"/>
                  </a:lnTo>
                  <a:lnTo>
                    <a:pt x="2984209" y="481698"/>
                  </a:lnTo>
                  <a:lnTo>
                    <a:pt x="3016591" y="512987"/>
                  </a:lnTo>
                  <a:lnTo>
                    <a:pt x="3048159" y="545083"/>
                  </a:lnTo>
                  <a:lnTo>
                    <a:pt x="3078897" y="577967"/>
                  </a:lnTo>
                  <a:lnTo>
                    <a:pt x="3108789" y="611625"/>
                  </a:lnTo>
                  <a:lnTo>
                    <a:pt x="3137816" y="646038"/>
                  </a:lnTo>
                  <a:lnTo>
                    <a:pt x="3165963" y="681191"/>
                  </a:lnTo>
                  <a:lnTo>
                    <a:pt x="3193212" y="717066"/>
                  </a:lnTo>
                  <a:lnTo>
                    <a:pt x="3219547" y="753648"/>
                  </a:lnTo>
                  <a:lnTo>
                    <a:pt x="3244951" y="790918"/>
                  </a:lnTo>
                  <a:lnTo>
                    <a:pt x="3269407" y="828861"/>
                  </a:lnTo>
                  <a:lnTo>
                    <a:pt x="3292898" y="867460"/>
                  </a:lnTo>
                  <a:lnTo>
                    <a:pt x="3315407" y="906698"/>
                  </a:lnTo>
                  <a:lnTo>
                    <a:pt x="3336918" y="946559"/>
                  </a:lnTo>
                  <a:lnTo>
                    <a:pt x="3357413" y="987025"/>
                  </a:lnTo>
                  <a:lnTo>
                    <a:pt x="3376876" y="1028080"/>
                  </a:lnTo>
                  <a:lnTo>
                    <a:pt x="3395290" y="1069708"/>
                  </a:lnTo>
                  <a:lnTo>
                    <a:pt x="3412638" y="1111892"/>
                  </a:lnTo>
                  <a:lnTo>
                    <a:pt x="3428903" y="1154614"/>
                  </a:lnTo>
                  <a:lnTo>
                    <a:pt x="3444069" y="1197859"/>
                  </a:lnTo>
                  <a:lnTo>
                    <a:pt x="3458118" y="1241609"/>
                  </a:lnTo>
                  <a:lnTo>
                    <a:pt x="3471034" y="1285848"/>
                  </a:lnTo>
                  <a:lnTo>
                    <a:pt x="3482800" y="1330559"/>
                  </a:lnTo>
                  <a:lnTo>
                    <a:pt x="3493398" y="1375726"/>
                  </a:lnTo>
                  <a:lnTo>
                    <a:pt x="3502813" y="1421332"/>
                  </a:lnTo>
                  <a:lnTo>
                    <a:pt x="3511027" y="1467360"/>
                  </a:lnTo>
                  <a:lnTo>
                    <a:pt x="3518024" y="1513793"/>
                  </a:lnTo>
                  <a:lnTo>
                    <a:pt x="3523787" y="1560615"/>
                  </a:lnTo>
                  <a:lnTo>
                    <a:pt x="3528298" y="1607809"/>
                  </a:lnTo>
                  <a:lnTo>
                    <a:pt x="3531541" y="1655358"/>
                  </a:lnTo>
                  <a:lnTo>
                    <a:pt x="3533499" y="1703247"/>
                  </a:lnTo>
                  <a:lnTo>
                    <a:pt x="3534155" y="1751456"/>
                  </a:lnTo>
                  <a:lnTo>
                    <a:pt x="3533499" y="1799666"/>
                  </a:lnTo>
                  <a:lnTo>
                    <a:pt x="3531541" y="1847555"/>
                  </a:lnTo>
                  <a:lnTo>
                    <a:pt x="3528298" y="1895104"/>
                  </a:lnTo>
                  <a:lnTo>
                    <a:pt x="3523787" y="1942298"/>
                  </a:lnTo>
                  <a:lnTo>
                    <a:pt x="3518024" y="1989120"/>
                  </a:lnTo>
                  <a:lnTo>
                    <a:pt x="3511027" y="2035553"/>
                  </a:lnTo>
                  <a:lnTo>
                    <a:pt x="3502813" y="2081581"/>
                  </a:lnTo>
                  <a:lnTo>
                    <a:pt x="3493398" y="2127187"/>
                  </a:lnTo>
                  <a:lnTo>
                    <a:pt x="3482800" y="2172354"/>
                  </a:lnTo>
                  <a:lnTo>
                    <a:pt x="3471034" y="2217065"/>
                  </a:lnTo>
                  <a:lnTo>
                    <a:pt x="3458118" y="2261304"/>
                  </a:lnTo>
                  <a:lnTo>
                    <a:pt x="3444069" y="2305054"/>
                  </a:lnTo>
                  <a:lnTo>
                    <a:pt x="3428903" y="2348299"/>
                  </a:lnTo>
                  <a:lnTo>
                    <a:pt x="3412638" y="2391021"/>
                  </a:lnTo>
                  <a:lnTo>
                    <a:pt x="3395290" y="2433205"/>
                  </a:lnTo>
                  <a:lnTo>
                    <a:pt x="3376876" y="2474833"/>
                  </a:lnTo>
                  <a:lnTo>
                    <a:pt x="3357413" y="2515888"/>
                  </a:lnTo>
                  <a:lnTo>
                    <a:pt x="3336918" y="2556354"/>
                  </a:lnTo>
                  <a:lnTo>
                    <a:pt x="3315407" y="2596215"/>
                  </a:lnTo>
                  <a:lnTo>
                    <a:pt x="3292898" y="2635453"/>
                  </a:lnTo>
                  <a:lnTo>
                    <a:pt x="3269407" y="2674052"/>
                  </a:lnTo>
                  <a:lnTo>
                    <a:pt x="3244951" y="2711995"/>
                  </a:lnTo>
                  <a:lnTo>
                    <a:pt x="3219547" y="2749265"/>
                  </a:lnTo>
                  <a:lnTo>
                    <a:pt x="3193212" y="2785847"/>
                  </a:lnTo>
                  <a:lnTo>
                    <a:pt x="3165963" y="2821722"/>
                  </a:lnTo>
                  <a:lnTo>
                    <a:pt x="3137816" y="2856875"/>
                  </a:lnTo>
                  <a:lnTo>
                    <a:pt x="3108789" y="2891288"/>
                  </a:lnTo>
                  <a:lnTo>
                    <a:pt x="3078897" y="2924946"/>
                  </a:lnTo>
                  <a:lnTo>
                    <a:pt x="3048159" y="2957830"/>
                  </a:lnTo>
                  <a:lnTo>
                    <a:pt x="3016591" y="2989926"/>
                  </a:lnTo>
                  <a:lnTo>
                    <a:pt x="2984209" y="3021215"/>
                  </a:lnTo>
                  <a:lnTo>
                    <a:pt x="2951031" y="3051681"/>
                  </a:lnTo>
                  <a:lnTo>
                    <a:pt x="2917073" y="3081308"/>
                  </a:lnTo>
                  <a:lnTo>
                    <a:pt x="2882353" y="3110079"/>
                  </a:lnTo>
                  <a:lnTo>
                    <a:pt x="2846887" y="3137977"/>
                  </a:lnTo>
                  <a:lnTo>
                    <a:pt x="2810691" y="3164985"/>
                  </a:lnTo>
                  <a:lnTo>
                    <a:pt x="2773784" y="3191088"/>
                  </a:lnTo>
                  <a:lnTo>
                    <a:pt x="2736181" y="3216267"/>
                  </a:lnTo>
                  <a:lnTo>
                    <a:pt x="2697899" y="3240506"/>
                  </a:lnTo>
                  <a:lnTo>
                    <a:pt x="2658956" y="3263789"/>
                  </a:lnTo>
                  <a:lnTo>
                    <a:pt x="2619368" y="3286100"/>
                  </a:lnTo>
                  <a:lnTo>
                    <a:pt x="2579152" y="3307420"/>
                  </a:lnTo>
                  <a:lnTo>
                    <a:pt x="2538325" y="3327734"/>
                  </a:lnTo>
                  <a:lnTo>
                    <a:pt x="2496903" y="3347025"/>
                  </a:lnTo>
                  <a:lnTo>
                    <a:pt x="2454905" y="3365276"/>
                  </a:lnTo>
                  <a:lnTo>
                    <a:pt x="2412345" y="3382471"/>
                  </a:lnTo>
                  <a:lnTo>
                    <a:pt x="2369242" y="3398592"/>
                  </a:lnTo>
                  <a:lnTo>
                    <a:pt x="2325611" y="3413624"/>
                  </a:lnTo>
                  <a:lnTo>
                    <a:pt x="2281471" y="3427548"/>
                  </a:lnTo>
                  <a:lnTo>
                    <a:pt x="2236837" y="3440350"/>
                  </a:lnTo>
                  <a:lnTo>
                    <a:pt x="2191727" y="3452012"/>
                  </a:lnTo>
                  <a:lnTo>
                    <a:pt x="2146158" y="3462517"/>
                  </a:lnTo>
                  <a:lnTo>
                    <a:pt x="2100145" y="3471848"/>
                  </a:lnTo>
                  <a:lnTo>
                    <a:pt x="2053707" y="3479990"/>
                  </a:lnTo>
                  <a:lnTo>
                    <a:pt x="2006860" y="3486925"/>
                  </a:lnTo>
                  <a:lnTo>
                    <a:pt x="1959620" y="3492636"/>
                  </a:lnTo>
                  <a:lnTo>
                    <a:pt x="1912006" y="3497108"/>
                  </a:lnTo>
                  <a:lnTo>
                    <a:pt x="1864032" y="3500322"/>
                  </a:lnTo>
                  <a:lnTo>
                    <a:pt x="1815717" y="3502263"/>
                  </a:lnTo>
                  <a:lnTo>
                    <a:pt x="1767077" y="3502913"/>
                  </a:lnTo>
                  <a:lnTo>
                    <a:pt x="1718438" y="3502263"/>
                  </a:lnTo>
                  <a:lnTo>
                    <a:pt x="1670123" y="3500322"/>
                  </a:lnTo>
                  <a:lnTo>
                    <a:pt x="1622149" y="3497108"/>
                  </a:lnTo>
                  <a:lnTo>
                    <a:pt x="1574535" y="3492636"/>
                  </a:lnTo>
                  <a:lnTo>
                    <a:pt x="1527295" y="3486925"/>
                  </a:lnTo>
                  <a:lnTo>
                    <a:pt x="1480448" y="3479990"/>
                  </a:lnTo>
                  <a:lnTo>
                    <a:pt x="1434010" y="3471848"/>
                  </a:lnTo>
                  <a:lnTo>
                    <a:pt x="1387997" y="3462517"/>
                  </a:lnTo>
                  <a:lnTo>
                    <a:pt x="1342428" y="3452012"/>
                  </a:lnTo>
                  <a:lnTo>
                    <a:pt x="1297318" y="3440350"/>
                  </a:lnTo>
                  <a:lnTo>
                    <a:pt x="1252684" y="3427548"/>
                  </a:lnTo>
                  <a:lnTo>
                    <a:pt x="1208544" y="3413624"/>
                  </a:lnTo>
                  <a:lnTo>
                    <a:pt x="1164913" y="3398592"/>
                  </a:lnTo>
                  <a:lnTo>
                    <a:pt x="1121810" y="3382471"/>
                  </a:lnTo>
                  <a:lnTo>
                    <a:pt x="1079250" y="3365276"/>
                  </a:lnTo>
                  <a:lnTo>
                    <a:pt x="1037252" y="3347025"/>
                  </a:lnTo>
                  <a:lnTo>
                    <a:pt x="995830" y="3327734"/>
                  </a:lnTo>
                  <a:lnTo>
                    <a:pt x="955003" y="3307420"/>
                  </a:lnTo>
                  <a:lnTo>
                    <a:pt x="914787" y="3286100"/>
                  </a:lnTo>
                  <a:lnTo>
                    <a:pt x="875199" y="3263789"/>
                  </a:lnTo>
                  <a:lnTo>
                    <a:pt x="836256" y="3240506"/>
                  </a:lnTo>
                  <a:lnTo>
                    <a:pt x="797974" y="3216267"/>
                  </a:lnTo>
                  <a:lnTo>
                    <a:pt x="760371" y="3191088"/>
                  </a:lnTo>
                  <a:lnTo>
                    <a:pt x="723464" y="3164985"/>
                  </a:lnTo>
                  <a:lnTo>
                    <a:pt x="687268" y="3137977"/>
                  </a:lnTo>
                  <a:lnTo>
                    <a:pt x="651802" y="3110079"/>
                  </a:lnTo>
                  <a:lnTo>
                    <a:pt x="617082" y="3081308"/>
                  </a:lnTo>
                  <a:lnTo>
                    <a:pt x="583124" y="3051681"/>
                  </a:lnTo>
                  <a:lnTo>
                    <a:pt x="549946" y="3021215"/>
                  </a:lnTo>
                  <a:lnTo>
                    <a:pt x="517564" y="2989926"/>
                  </a:lnTo>
                  <a:lnTo>
                    <a:pt x="485996" y="2957830"/>
                  </a:lnTo>
                  <a:lnTo>
                    <a:pt x="455258" y="2924946"/>
                  </a:lnTo>
                  <a:lnTo>
                    <a:pt x="425366" y="2891288"/>
                  </a:lnTo>
                  <a:lnTo>
                    <a:pt x="396339" y="2856875"/>
                  </a:lnTo>
                  <a:lnTo>
                    <a:pt x="368192" y="2821722"/>
                  </a:lnTo>
                  <a:lnTo>
                    <a:pt x="340943" y="2785847"/>
                  </a:lnTo>
                  <a:lnTo>
                    <a:pt x="314608" y="2749265"/>
                  </a:lnTo>
                  <a:lnTo>
                    <a:pt x="289204" y="2711995"/>
                  </a:lnTo>
                  <a:lnTo>
                    <a:pt x="264748" y="2674052"/>
                  </a:lnTo>
                  <a:lnTo>
                    <a:pt x="241257" y="2635453"/>
                  </a:lnTo>
                  <a:lnTo>
                    <a:pt x="218748" y="2596215"/>
                  </a:lnTo>
                  <a:lnTo>
                    <a:pt x="197237" y="2556354"/>
                  </a:lnTo>
                  <a:lnTo>
                    <a:pt x="176742" y="2515888"/>
                  </a:lnTo>
                  <a:lnTo>
                    <a:pt x="157279" y="2474833"/>
                  </a:lnTo>
                  <a:lnTo>
                    <a:pt x="138865" y="2433205"/>
                  </a:lnTo>
                  <a:lnTo>
                    <a:pt x="121517" y="2391021"/>
                  </a:lnTo>
                  <a:lnTo>
                    <a:pt x="105252" y="2348299"/>
                  </a:lnTo>
                  <a:lnTo>
                    <a:pt x="90086" y="2305054"/>
                  </a:lnTo>
                  <a:lnTo>
                    <a:pt x="76037" y="2261304"/>
                  </a:lnTo>
                  <a:lnTo>
                    <a:pt x="63121" y="2217065"/>
                  </a:lnTo>
                  <a:lnTo>
                    <a:pt x="51355" y="2172354"/>
                  </a:lnTo>
                  <a:lnTo>
                    <a:pt x="40757" y="2127187"/>
                  </a:lnTo>
                  <a:lnTo>
                    <a:pt x="31342" y="2081581"/>
                  </a:lnTo>
                  <a:lnTo>
                    <a:pt x="23128" y="2035553"/>
                  </a:lnTo>
                  <a:lnTo>
                    <a:pt x="16131" y="1989120"/>
                  </a:lnTo>
                  <a:lnTo>
                    <a:pt x="10368" y="1942298"/>
                  </a:lnTo>
                  <a:lnTo>
                    <a:pt x="5857" y="1895104"/>
                  </a:lnTo>
                  <a:lnTo>
                    <a:pt x="2614" y="1847555"/>
                  </a:lnTo>
                  <a:lnTo>
                    <a:pt x="656" y="1799666"/>
                  </a:lnTo>
                  <a:lnTo>
                    <a:pt x="0" y="1751456"/>
                  </a:lnTo>
                  <a:close/>
                </a:path>
              </a:pathLst>
            </a:custGeom>
            <a:ln w="9524">
              <a:solidFill>
                <a:srgbClr val="99F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2247" y="1664207"/>
              <a:ext cx="2212847" cy="2212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868" y="1733463"/>
              <a:ext cx="1605218" cy="207769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105400" y="1200150"/>
            <a:ext cx="3810000" cy="2348079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20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DATA</a:t>
            </a:r>
            <a:endParaRPr lang="en-IN" sz="2000" dirty="0">
              <a:latin typeface="SF Compact Display" panose="020B050403020206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200" spc="-5" dirty="0" err="1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Chall</a:t>
            </a:r>
            <a:r>
              <a:rPr lang="en-IN" sz="12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e</a:t>
            </a:r>
            <a:r>
              <a:rPr sz="1200" spc="-5" dirty="0" err="1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nging</a:t>
            </a:r>
            <a:r>
              <a:rPr lang="en-IN" sz="1200" spc="28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to </a:t>
            </a:r>
            <a:r>
              <a:rPr sz="12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capture and</a:t>
            </a:r>
            <a:r>
              <a:rPr sz="1200" spc="-2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modify</a:t>
            </a:r>
            <a:endParaRPr sz="1200" dirty="0">
              <a:latin typeface="SF Compact Display" panose="020B0504030202060204" pitchFamily="34" charset="0"/>
              <a:cs typeface="Roboto L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latin typeface="SF Compact Display" panose="020B0504030202060204" pitchFamily="34" charset="0"/>
              <a:cs typeface="Roboto Lt"/>
            </a:endParaRPr>
          </a:p>
          <a:p>
            <a:pPr marL="12700">
              <a:lnSpc>
                <a:spcPct val="100000"/>
              </a:lnSpc>
            </a:pPr>
            <a:r>
              <a:rPr sz="2000" spc="50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PREVIOUS</a:t>
            </a:r>
            <a:r>
              <a:rPr lang="en-IN" sz="2000" spc="140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 </a:t>
            </a:r>
            <a:r>
              <a:rPr sz="2000" spc="70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ART</a:t>
            </a:r>
            <a:endParaRPr sz="2000" dirty="0">
              <a:latin typeface="SF Compact Display" panose="020B050403020206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Many</a:t>
            </a:r>
            <a:r>
              <a:rPr sz="1200" spc="-2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public</a:t>
            </a:r>
            <a:r>
              <a:rPr sz="1200" spc="-2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200" spc="-10" dirty="0" err="1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resea</a:t>
            </a:r>
            <a:r>
              <a:rPr lang="en-IN" sz="12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r</a:t>
            </a:r>
            <a:r>
              <a:rPr sz="1200" spc="-10" dirty="0" err="1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ches</a:t>
            </a:r>
            <a:endParaRPr sz="1200" dirty="0">
              <a:latin typeface="SF Compact Display" panose="020B0504030202060204" pitchFamily="34" charset="0"/>
              <a:cs typeface="Roboto Lt"/>
            </a:endParaRPr>
          </a:p>
          <a:p>
            <a:pPr>
              <a:lnSpc>
                <a:spcPct val="100000"/>
              </a:lnSpc>
            </a:pPr>
            <a:endParaRPr sz="1300" dirty="0">
              <a:latin typeface="SF Compact Display" panose="020B0504030202060204" pitchFamily="34" charset="0"/>
              <a:cs typeface="Roboto Lt"/>
            </a:endParaRPr>
          </a:p>
          <a:p>
            <a:pPr marL="22225">
              <a:lnSpc>
                <a:spcPct val="100000"/>
              </a:lnSpc>
            </a:pPr>
            <a:r>
              <a:rPr sz="2000" spc="130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PROTOCOL</a:t>
            </a:r>
            <a:endParaRPr sz="2000" dirty="0">
              <a:latin typeface="SF Compact Display" panose="020B0504030202060204" pitchFamily="34" charset="0"/>
              <a:cs typeface="Times New Roman"/>
            </a:endParaRPr>
          </a:p>
          <a:p>
            <a:pPr marL="22225" marR="118110">
              <a:lnSpc>
                <a:spcPct val="100000"/>
              </a:lnSpc>
              <a:spcBef>
                <a:spcPts val="155"/>
              </a:spcBef>
            </a:pPr>
            <a:r>
              <a:rPr sz="12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Complicated protocol </a:t>
            </a:r>
            <a:r>
              <a:rPr sz="12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lack </a:t>
            </a:r>
            <a:r>
              <a:rPr sz="1200" spc="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of </a:t>
            </a:r>
            <a:r>
              <a:rPr sz="1200" spc="-28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public</a:t>
            </a:r>
            <a:r>
              <a:rPr lang="en-IN" sz="1200" spc="-10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sz="1200" spc="-5" dirty="0" err="1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impl</a:t>
            </a:r>
            <a:r>
              <a:rPr lang="en-IN" sz="12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mentation</a:t>
            </a:r>
            <a:endParaRPr sz="1200" dirty="0">
              <a:latin typeface="SF Compact Display" panose="020B0504030202060204" pitchFamily="34" charset="0"/>
              <a:cs typeface="Roboto 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5552" y="253366"/>
            <a:ext cx="15728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en-IN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466344" y="907541"/>
            <a:ext cx="3674110" cy="3642360"/>
            <a:chOff x="466344" y="907541"/>
            <a:chExt cx="3674110" cy="36423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344" y="907541"/>
              <a:ext cx="3673601" cy="36423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6067" y="977264"/>
              <a:ext cx="3534410" cy="3503295"/>
            </a:xfrm>
            <a:custGeom>
              <a:avLst/>
              <a:gdLst/>
              <a:ahLst/>
              <a:cxnLst/>
              <a:rect l="l" t="t" r="r" b="b"/>
              <a:pathLst>
                <a:path w="3534410" h="3503295">
                  <a:moveTo>
                    <a:pt x="0" y="1751456"/>
                  </a:moveTo>
                  <a:lnTo>
                    <a:pt x="656" y="1703247"/>
                  </a:lnTo>
                  <a:lnTo>
                    <a:pt x="2614" y="1655358"/>
                  </a:lnTo>
                  <a:lnTo>
                    <a:pt x="5857" y="1607809"/>
                  </a:lnTo>
                  <a:lnTo>
                    <a:pt x="10368" y="1560615"/>
                  </a:lnTo>
                  <a:lnTo>
                    <a:pt x="16131" y="1513793"/>
                  </a:lnTo>
                  <a:lnTo>
                    <a:pt x="23128" y="1467360"/>
                  </a:lnTo>
                  <a:lnTo>
                    <a:pt x="31342" y="1421332"/>
                  </a:lnTo>
                  <a:lnTo>
                    <a:pt x="40757" y="1375726"/>
                  </a:lnTo>
                  <a:lnTo>
                    <a:pt x="51355" y="1330559"/>
                  </a:lnTo>
                  <a:lnTo>
                    <a:pt x="63121" y="1285848"/>
                  </a:lnTo>
                  <a:lnTo>
                    <a:pt x="76037" y="1241609"/>
                  </a:lnTo>
                  <a:lnTo>
                    <a:pt x="90086" y="1197859"/>
                  </a:lnTo>
                  <a:lnTo>
                    <a:pt x="105252" y="1154614"/>
                  </a:lnTo>
                  <a:lnTo>
                    <a:pt x="121517" y="1111892"/>
                  </a:lnTo>
                  <a:lnTo>
                    <a:pt x="138865" y="1069708"/>
                  </a:lnTo>
                  <a:lnTo>
                    <a:pt x="157279" y="1028080"/>
                  </a:lnTo>
                  <a:lnTo>
                    <a:pt x="176742" y="987025"/>
                  </a:lnTo>
                  <a:lnTo>
                    <a:pt x="197237" y="946559"/>
                  </a:lnTo>
                  <a:lnTo>
                    <a:pt x="218748" y="906698"/>
                  </a:lnTo>
                  <a:lnTo>
                    <a:pt x="241257" y="867460"/>
                  </a:lnTo>
                  <a:lnTo>
                    <a:pt x="264748" y="828861"/>
                  </a:lnTo>
                  <a:lnTo>
                    <a:pt x="289204" y="790918"/>
                  </a:lnTo>
                  <a:lnTo>
                    <a:pt x="314608" y="753648"/>
                  </a:lnTo>
                  <a:lnTo>
                    <a:pt x="340943" y="717066"/>
                  </a:lnTo>
                  <a:lnTo>
                    <a:pt x="368192" y="681191"/>
                  </a:lnTo>
                  <a:lnTo>
                    <a:pt x="396339" y="646038"/>
                  </a:lnTo>
                  <a:lnTo>
                    <a:pt x="425366" y="611625"/>
                  </a:lnTo>
                  <a:lnTo>
                    <a:pt x="455258" y="577967"/>
                  </a:lnTo>
                  <a:lnTo>
                    <a:pt x="485996" y="545083"/>
                  </a:lnTo>
                  <a:lnTo>
                    <a:pt x="517564" y="512987"/>
                  </a:lnTo>
                  <a:lnTo>
                    <a:pt x="549946" y="481698"/>
                  </a:lnTo>
                  <a:lnTo>
                    <a:pt x="583124" y="451232"/>
                  </a:lnTo>
                  <a:lnTo>
                    <a:pt x="617082" y="421605"/>
                  </a:lnTo>
                  <a:lnTo>
                    <a:pt x="651802" y="392834"/>
                  </a:lnTo>
                  <a:lnTo>
                    <a:pt x="687268" y="364936"/>
                  </a:lnTo>
                  <a:lnTo>
                    <a:pt x="723464" y="337928"/>
                  </a:lnTo>
                  <a:lnTo>
                    <a:pt x="760371" y="311825"/>
                  </a:lnTo>
                  <a:lnTo>
                    <a:pt x="797974" y="286646"/>
                  </a:lnTo>
                  <a:lnTo>
                    <a:pt x="836256" y="262407"/>
                  </a:lnTo>
                  <a:lnTo>
                    <a:pt x="875199" y="239124"/>
                  </a:lnTo>
                  <a:lnTo>
                    <a:pt x="914787" y="216813"/>
                  </a:lnTo>
                  <a:lnTo>
                    <a:pt x="955003" y="195493"/>
                  </a:lnTo>
                  <a:lnTo>
                    <a:pt x="995830" y="175179"/>
                  </a:lnTo>
                  <a:lnTo>
                    <a:pt x="1037252" y="155888"/>
                  </a:lnTo>
                  <a:lnTo>
                    <a:pt x="1079250" y="137637"/>
                  </a:lnTo>
                  <a:lnTo>
                    <a:pt x="1121810" y="120442"/>
                  </a:lnTo>
                  <a:lnTo>
                    <a:pt x="1164913" y="104321"/>
                  </a:lnTo>
                  <a:lnTo>
                    <a:pt x="1208544" y="89289"/>
                  </a:lnTo>
                  <a:lnTo>
                    <a:pt x="1252684" y="75365"/>
                  </a:lnTo>
                  <a:lnTo>
                    <a:pt x="1297318" y="62563"/>
                  </a:lnTo>
                  <a:lnTo>
                    <a:pt x="1342428" y="50901"/>
                  </a:lnTo>
                  <a:lnTo>
                    <a:pt x="1387997" y="40396"/>
                  </a:lnTo>
                  <a:lnTo>
                    <a:pt x="1434010" y="31065"/>
                  </a:lnTo>
                  <a:lnTo>
                    <a:pt x="1480448" y="22923"/>
                  </a:lnTo>
                  <a:lnTo>
                    <a:pt x="1527295" y="15988"/>
                  </a:lnTo>
                  <a:lnTo>
                    <a:pt x="1574535" y="10277"/>
                  </a:lnTo>
                  <a:lnTo>
                    <a:pt x="1622149" y="5805"/>
                  </a:lnTo>
                  <a:lnTo>
                    <a:pt x="1670123" y="2591"/>
                  </a:lnTo>
                  <a:lnTo>
                    <a:pt x="1718438" y="650"/>
                  </a:lnTo>
                  <a:lnTo>
                    <a:pt x="1767077" y="0"/>
                  </a:lnTo>
                  <a:lnTo>
                    <a:pt x="1815717" y="650"/>
                  </a:lnTo>
                  <a:lnTo>
                    <a:pt x="1864032" y="2591"/>
                  </a:lnTo>
                  <a:lnTo>
                    <a:pt x="1912006" y="5805"/>
                  </a:lnTo>
                  <a:lnTo>
                    <a:pt x="1959620" y="10277"/>
                  </a:lnTo>
                  <a:lnTo>
                    <a:pt x="2006860" y="15988"/>
                  </a:lnTo>
                  <a:lnTo>
                    <a:pt x="2053707" y="22923"/>
                  </a:lnTo>
                  <a:lnTo>
                    <a:pt x="2100145" y="31065"/>
                  </a:lnTo>
                  <a:lnTo>
                    <a:pt x="2146158" y="40396"/>
                  </a:lnTo>
                  <a:lnTo>
                    <a:pt x="2191727" y="50901"/>
                  </a:lnTo>
                  <a:lnTo>
                    <a:pt x="2236837" y="62563"/>
                  </a:lnTo>
                  <a:lnTo>
                    <a:pt x="2281471" y="75365"/>
                  </a:lnTo>
                  <a:lnTo>
                    <a:pt x="2325611" y="89289"/>
                  </a:lnTo>
                  <a:lnTo>
                    <a:pt x="2369242" y="104321"/>
                  </a:lnTo>
                  <a:lnTo>
                    <a:pt x="2412345" y="120442"/>
                  </a:lnTo>
                  <a:lnTo>
                    <a:pt x="2454905" y="137637"/>
                  </a:lnTo>
                  <a:lnTo>
                    <a:pt x="2496903" y="155888"/>
                  </a:lnTo>
                  <a:lnTo>
                    <a:pt x="2538325" y="175179"/>
                  </a:lnTo>
                  <a:lnTo>
                    <a:pt x="2579152" y="195493"/>
                  </a:lnTo>
                  <a:lnTo>
                    <a:pt x="2619368" y="216813"/>
                  </a:lnTo>
                  <a:lnTo>
                    <a:pt x="2658956" y="239124"/>
                  </a:lnTo>
                  <a:lnTo>
                    <a:pt x="2697899" y="262407"/>
                  </a:lnTo>
                  <a:lnTo>
                    <a:pt x="2736181" y="286646"/>
                  </a:lnTo>
                  <a:lnTo>
                    <a:pt x="2773784" y="311825"/>
                  </a:lnTo>
                  <a:lnTo>
                    <a:pt x="2810691" y="337928"/>
                  </a:lnTo>
                  <a:lnTo>
                    <a:pt x="2846887" y="364936"/>
                  </a:lnTo>
                  <a:lnTo>
                    <a:pt x="2882353" y="392834"/>
                  </a:lnTo>
                  <a:lnTo>
                    <a:pt x="2917073" y="421605"/>
                  </a:lnTo>
                  <a:lnTo>
                    <a:pt x="2951031" y="451232"/>
                  </a:lnTo>
                  <a:lnTo>
                    <a:pt x="2984209" y="481698"/>
                  </a:lnTo>
                  <a:lnTo>
                    <a:pt x="3016591" y="512987"/>
                  </a:lnTo>
                  <a:lnTo>
                    <a:pt x="3048159" y="545083"/>
                  </a:lnTo>
                  <a:lnTo>
                    <a:pt x="3078897" y="577967"/>
                  </a:lnTo>
                  <a:lnTo>
                    <a:pt x="3108789" y="611625"/>
                  </a:lnTo>
                  <a:lnTo>
                    <a:pt x="3137816" y="646038"/>
                  </a:lnTo>
                  <a:lnTo>
                    <a:pt x="3165963" y="681191"/>
                  </a:lnTo>
                  <a:lnTo>
                    <a:pt x="3193212" y="717066"/>
                  </a:lnTo>
                  <a:lnTo>
                    <a:pt x="3219547" y="753648"/>
                  </a:lnTo>
                  <a:lnTo>
                    <a:pt x="3244951" y="790918"/>
                  </a:lnTo>
                  <a:lnTo>
                    <a:pt x="3269407" y="828861"/>
                  </a:lnTo>
                  <a:lnTo>
                    <a:pt x="3292898" y="867460"/>
                  </a:lnTo>
                  <a:lnTo>
                    <a:pt x="3315407" y="906698"/>
                  </a:lnTo>
                  <a:lnTo>
                    <a:pt x="3336918" y="946559"/>
                  </a:lnTo>
                  <a:lnTo>
                    <a:pt x="3357413" y="987025"/>
                  </a:lnTo>
                  <a:lnTo>
                    <a:pt x="3376876" y="1028080"/>
                  </a:lnTo>
                  <a:lnTo>
                    <a:pt x="3395290" y="1069708"/>
                  </a:lnTo>
                  <a:lnTo>
                    <a:pt x="3412638" y="1111892"/>
                  </a:lnTo>
                  <a:lnTo>
                    <a:pt x="3428903" y="1154614"/>
                  </a:lnTo>
                  <a:lnTo>
                    <a:pt x="3444069" y="1197859"/>
                  </a:lnTo>
                  <a:lnTo>
                    <a:pt x="3458118" y="1241609"/>
                  </a:lnTo>
                  <a:lnTo>
                    <a:pt x="3471034" y="1285848"/>
                  </a:lnTo>
                  <a:lnTo>
                    <a:pt x="3482800" y="1330559"/>
                  </a:lnTo>
                  <a:lnTo>
                    <a:pt x="3493398" y="1375726"/>
                  </a:lnTo>
                  <a:lnTo>
                    <a:pt x="3502813" y="1421332"/>
                  </a:lnTo>
                  <a:lnTo>
                    <a:pt x="3511027" y="1467360"/>
                  </a:lnTo>
                  <a:lnTo>
                    <a:pt x="3518024" y="1513793"/>
                  </a:lnTo>
                  <a:lnTo>
                    <a:pt x="3523787" y="1560615"/>
                  </a:lnTo>
                  <a:lnTo>
                    <a:pt x="3528298" y="1607809"/>
                  </a:lnTo>
                  <a:lnTo>
                    <a:pt x="3531541" y="1655358"/>
                  </a:lnTo>
                  <a:lnTo>
                    <a:pt x="3533499" y="1703247"/>
                  </a:lnTo>
                  <a:lnTo>
                    <a:pt x="3534155" y="1751456"/>
                  </a:lnTo>
                  <a:lnTo>
                    <a:pt x="3533499" y="1799666"/>
                  </a:lnTo>
                  <a:lnTo>
                    <a:pt x="3531541" y="1847555"/>
                  </a:lnTo>
                  <a:lnTo>
                    <a:pt x="3528298" y="1895104"/>
                  </a:lnTo>
                  <a:lnTo>
                    <a:pt x="3523787" y="1942298"/>
                  </a:lnTo>
                  <a:lnTo>
                    <a:pt x="3518024" y="1989120"/>
                  </a:lnTo>
                  <a:lnTo>
                    <a:pt x="3511027" y="2035553"/>
                  </a:lnTo>
                  <a:lnTo>
                    <a:pt x="3502813" y="2081581"/>
                  </a:lnTo>
                  <a:lnTo>
                    <a:pt x="3493398" y="2127187"/>
                  </a:lnTo>
                  <a:lnTo>
                    <a:pt x="3482800" y="2172354"/>
                  </a:lnTo>
                  <a:lnTo>
                    <a:pt x="3471034" y="2217065"/>
                  </a:lnTo>
                  <a:lnTo>
                    <a:pt x="3458118" y="2261304"/>
                  </a:lnTo>
                  <a:lnTo>
                    <a:pt x="3444069" y="2305054"/>
                  </a:lnTo>
                  <a:lnTo>
                    <a:pt x="3428903" y="2348299"/>
                  </a:lnTo>
                  <a:lnTo>
                    <a:pt x="3412638" y="2391021"/>
                  </a:lnTo>
                  <a:lnTo>
                    <a:pt x="3395290" y="2433205"/>
                  </a:lnTo>
                  <a:lnTo>
                    <a:pt x="3376876" y="2474833"/>
                  </a:lnTo>
                  <a:lnTo>
                    <a:pt x="3357413" y="2515888"/>
                  </a:lnTo>
                  <a:lnTo>
                    <a:pt x="3336918" y="2556354"/>
                  </a:lnTo>
                  <a:lnTo>
                    <a:pt x="3315407" y="2596215"/>
                  </a:lnTo>
                  <a:lnTo>
                    <a:pt x="3292898" y="2635453"/>
                  </a:lnTo>
                  <a:lnTo>
                    <a:pt x="3269407" y="2674052"/>
                  </a:lnTo>
                  <a:lnTo>
                    <a:pt x="3244951" y="2711995"/>
                  </a:lnTo>
                  <a:lnTo>
                    <a:pt x="3219547" y="2749265"/>
                  </a:lnTo>
                  <a:lnTo>
                    <a:pt x="3193212" y="2785847"/>
                  </a:lnTo>
                  <a:lnTo>
                    <a:pt x="3165963" y="2821722"/>
                  </a:lnTo>
                  <a:lnTo>
                    <a:pt x="3137816" y="2856875"/>
                  </a:lnTo>
                  <a:lnTo>
                    <a:pt x="3108789" y="2891288"/>
                  </a:lnTo>
                  <a:lnTo>
                    <a:pt x="3078897" y="2924946"/>
                  </a:lnTo>
                  <a:lnTo>
                    <a:pt x="3048159" y="2957830"/>
                  </a:lnTo>
                  <a:lnTo>
                    <a:pt x="3016591" y="2989926"/>
                  </a:lnTo>
                  <a:lnTo>
                    <a:pt x="2984209" y="3021215"/>
                  </a:lnTo>
                  <a:lnTo>
                    <a:pt x="2951031" y="3051681"/>
                  </a:lnTo>
                  <a:lnTo>
                    <a:pt x="2917073" y="3081308"/>
                  </a:lnTo>
                  <a:lnTo>
                    <a:pt x="2882353" y="3110079"/>
                  </a:lnTo>
                  <a:lnTo>
                    <a:pt x="2846887" y="3137977"/>
                  </a:lnTo>
                  <a:lnTo>
                    <a:pt x="2810691" y="3164985"/>
                  </a:lnTo>
                  <a:lnTo>
                    <a:pt x="2773784" y="3191088"/>
                  </a:lnTo>
                  <a:lnTo>
                    <a:pt x="2736181" y="3216267"/>
                  </a:lnTo>
                  <a:lnTo>
                    <a:pt x="2697899" y="3240506"/>
                  </a:lnTo>
                  <a:lnTo>
                    <a:pt x="2658956" y="3263789"/>
                  </a:lnTo>
                  <a:lnTo>
                    <a:pt x="2619368" y="3286100"/>
                  </a:lnTo>
                  <a:lnTo>
                    <a:pt x="2579152" y="3307420"/>
                  </a:lnTo>
                  <a:lnTo>
                    <a:pt x="2538325" y="3327734"/>
                  </a:lnTo>
                  <a:lnTo>
                    <a:pt x="2496903" y="3347025"/>
                  </a:lnTo>
                  <a:lnTo>
                    <a:pt x="2454905" y="3365276"/>
                  </a:lnTo>
                  <a:lnTo>
                    <a:pt x="2412345" y="3382471"/>
                  </a:lnTo>
                  <a:lnTo>
                    <a:pt x="2369242" y="3398592"/>
                  </a:lnTo>
                  <a:lnTo>
                    <a:pt x="2325611" y="3413624"/>
                  </a:lnTo>
                  <a:lnTo>
                    <a:pt x="2281471" y="3427548"/>
                  </a:lnTo>
                  <a:lnTo>
                    <a:pt x="2236837" y="3440350"/>
                  </a:lnTo>
                  <a:lnTo>
                    <a:pt x="2191727" y="3452012"/>
                  </a:lnTo>
                  <a:lnTo>
                    <a:pt x="2146158" y="3462517"/>
                  </a:lnTo>
                  <a:lnTo>
                    <a:pt x="2100145" y="3471848"/>
                  </a:lnTo>
                  <a:lnTo>
                    <a:pt x="2053707" y="3479990"/>
                  </a:lnTo>
                  <a:lnTo>
                    <a:pt x="2006860" y="3486925"/>
                  </a:lnTo>
                  <a:lnTo>
                    <a:pt x="1959620" y="3492636"/>
                  </a:lnTo>
                  <a:lnTo>
                    <a:pt x="1912006" y="3497108"/>
                  </a:lnTo>
                  <a:lnTo>
                    <a:pt x="1864032" y="3500322"/>
                  </a:lnTo>
                  <a:lnTo>
                    <a:pt x="1815717" y="3502263"/>
                  </a:lnTo>
                  <a:lnTo>
                    <a:pt x="1767077" y="3502913"/>
                  </a:lnTo>
                  <a:lnTo>
                    <a:pt x="1718438" y="3502263"/>
                  </a:lnTo>
                  <a:lnTo>
                    <a:pt x="1670123" y="3500322"/>
                  </a:lnTo>
                  <a:lnTo>
                    <a:pt x="1622149" y="3497108"/>
                  </a:lnTo>
                  <a:lnTo>
                    <a:pt x="1574535" y="3492636"/>
                  </a:lnTo>
                  <a:lnTo>
                    <a:pt x="1527295" y="3486925"/>
                  </a:lnTo>
                  <a:lnTo>
                    <a:pt x="1480448" y="3479990"/>
                  </a:lnTo>
                  <a:lnTo>
                    <a:pt x="1434010" y="3471848"/>
                  </a:lnTo>
                  <a:lnTo>
                    <a:pt x="1387997" y="3462517"/>
                  </a:lnTo>
                  <a:lnTo>
                    <a:pt x="1342428" y="3452012"/>
                  </a:lnTo>
                  <a:lnTo>
                    <a:pt x="1297318" y="3440350"/>
                  </a:lnTo>
                  <a:lnTo>
                    <a:pt x="1252684" y="3427548"/>
                  </a:lnTo>
                  <a:lnTo>
                    <a:pt x="1208544" y="3413624"/>
                  </a:lnTo>
                  <a:lnTo>
                    <a:pt x="1164913" y="3398592"/>
                  </a:lnTo>
                  <a:lnTo>
                    <a:pt x="1121810" y="3382471"/>
                  </a:lnTo>
                  <a:lnTo>
                    <a:pt x="1079250" y="3365276"/>
                  </a:lnTo>
                  <a:lnTo>
                    <a:pt x="1037252" y="3347025"/>
                  </a:lnTo>
                  <a:lnTo>
                    <a:pt x="995830" y="3327734"/>
                  </a:lnTo>
                  <a:lnTo>
                    <a:pt x="955003" y="3307420"/>
                  </a:lnTo>
                  <a:lnTo>
                    <a:pt x="914787" y="3286100"/>
                  </a:lnTo>
                  <a:lnTo>
                    <a:pt x="875199" y="3263789"/>
                  </a:lnTo>
                  <a:lnTo>
                    <a:pt x="836256" y="3240506"/>
                  </a:lnTo>
                  <a:lnTo>
                    <a:pt x="797974" y="3216267"/>
                  </a:lnTo>
                  <a:lnTo>
                    <a:pt x="760371" y="3191088"/>
                  </a:lnTo>
                  <a:lnTo>
                    <a:pt x="723464" y="3164985"/>
                  </a:lnTo>
                  <a:lnTo>
                    <a:pt x="687268" y="3137977"/>
                  </a:lnTo>
                  <a:lnTo>
                    <a:pt x="651802" y="3110079"/>
                  </a:lnTo>
                  <a:lnTo>
                    <a:pt x="617082" y="3081308"/>
                  </a:lnTo>
                  <a:lnTo>
                    <a:pt x="583124" y="3051681"/>
                  </a:lnTo>
                  <a:lnTo>
                    <a:pt x="549946" y="3021215"/>
                  </a:lnTo>
                  <a:lnTo>
                    <a:pt x="517564" y="2989926"/>
                  </a:lnTo>
                  <a:lnTo>
                    <a:pt x="485996" y="2957830"/>
                  </a:lnTo>
                  <a:lnTo>
                    <a:pt x="455258" y="2924946"/>
                  </a:lnTo>
                  <a:lnTo>
                    <a:pt x="425366" y="2891288"/>
                  </a:lnTo>
                  <a:lnTo>
                    <a:pt x="396339" y="2856875"/>
                  </a:lnTo>
                  <a:lnTo>
                    <a:pt x="368192" y="2821722"/>
                  </a:lnTo>
                  <a:lnTo>
                    <a:pt x="340943" y="2785847"/>
                  </a:lnTo>
                  <a:lnTo>
                    <a:pt x="314608" y="2749265"/>
                  </a:lnTo>
                  <a:lnTo>
                    <a:pt x="289204" y="2711995"/>
                  </a:lnTo>
                  <a:lnTo>
                    <a:pt x="264748" y="2674052"/>
                  </a:lnTo>
                  <a:lnTo>
                    <a:pt x="241257" y="2635453"/>
                  </a:lnTo>
                  <a:lnTo>
                    <a:pt x="218748" y="2596215"/>
                  </a:lnTo>
                  <a:lnTo>
                    <a:pt x="197237" y="2556354"/>
                  </a:lnTo>
                  <a:lnTo>
                    <a:pt x="176742" y="2515888"/>
                  </a:lnTo>
                  <a:lnTo>
                    <a:pt x="157279" y="2474833"/>
                  </a:lnTo>
                  <a:lnTo>
                    <a:pt x="138865" y="2433205"/>
                  </a:lnTo>
                  <a:lnTo>
                    <a:pt x="121517" y="2391021"/>
                  </a:lnTo>
                  <a:lnTo>
                    <a:pt x="105252" y="2348299"/>
                  </a:lnTo>
                  <a:lnTo>
                    <a:pt x="90086" y="2305054"/>
                  </a:lnTo>
                  <a:lnTo>
                    <a:pt x="76037" y="2261304"/>
                  </a:lnTo>
                  <a:lnTo>
                    <a:pt x="63121" y="2217065"/>
                  </a:lnTo>
                  <a:lnTo>
                    <a:pt x="51355" y="2172354"/>
                  </a:lnTo>
                  <a:lnTo>
                    <a:pt x="40757" y="2127187"/>
                  </a:lnTo>
                  <a:lnTo>
                    <a:pt x="31342" y="2081581"/>
                  </a:lnTo>
                  <a:lnTo>
                    <a:pt x="23128" y="2035553"/>
                  </a:lnTo>
                  <a:lnTo>
                    <a:pt x="16131" y="1989120"/>
                  </a:lnTo>
                  <a:lnTo>
                    <a:pt x="10368" y="1942298"/>
                  </a:lnTo>
                  <a:lnTo>
                    <a:pt x="5857" y="1895104"/>
                  </a:lnTo>
                  <a:lnTo>
                    <a:pt x="2614" y="1847555"/>
                  </a:lnTo>
                  <a:lnTo>
                    <a:pt x="656" y="1799666"/>
                  </a:lnTo>
                  <a:lnTo>
                    <a:pt x="0" y="1751456"/>
                  </a:lnTo>
                  <a:close/>
                </a:path>
              </a:pathLst>
            </a:custGeom>
            <a:ln w="9524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818" y="1584972"/>
              <a:ext cx="2183891" cy="2183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5293" y="1653732"/>
              <a:ext cx="240566" cy="24057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134" y="1653732"/>
              <a:ext cx="240566" cy="24057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6979" y="1653732"/>
              <a:ext cx="240566" cy="24057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134" y="2014595"/>
              <a:ext cx="240566" cy="2405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6979" y="2014595"/>
              <a:ext cx="240566" cy="2405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134" y="2375458"/>
              <a:ext cx="240566" cy="2405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6979" y="2375458"/>
              <a:ext cx="240566" cy="24057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40438" y="2010585"/>
              <a:ext cx="1163320" cy="1692275"/>
            </a:xfrm>
            <a:custGeom>
              <a:avLst/>
              <a:gdLst/>
              <a:ahLst/>
              <a:cxnLst/>
              <a:rect l="l" t="t" r="r" b="b"/>
              <a:pathLst>
                <a:path w="1163320" h="1692275">
                  <a:moveTo>
                    <a:pt x="1042435" y="1692051"/>
                  </a:moveTo>
                  <a:lnTo>
                    <a:pt x="922152" y="1692043"/>
                  </a:lnTo>
                  <a:lnTo>
                    <a:pt x="922156" y="1611851"/>
                  </a:lnTo>
                  <a:lnTo>
                    <a:pt x="929691" y="1555147"/>
                  </a:lnTo>
                  <a:lnTo>
                    <a:pt x="948729" y="1510859"/>
                  </a:lnTo>
                  <a:lnTo>
                    <a:pt x="973920" y="1476366"/>
                  </a:lnTo>
                  <a:lnTo>
                    <a:pt x="999915" y="1449044"/>
                  </a:lnTo>
                  <a:lnTo>
                    <a:pt x="1019001" y="1429207"/>
                  </a:lnTo>
                  <a:lnTo>
                    <a:pt x="1032236" y="1411782"/>
                  </a:lnTo>
                  <a:lnTo>
                    <a:pt x="1039942" y="1393547"/>
                  </a:lnTo>
                  <a:lnTo>
                    <a:pt x="1042439" y="1371281"/>
                  </a:lnTo>
                  <a:lnTo>
                    <a:pt x="1042439" y="1115612"/>
                  </a:lnTo>
                  <a:lnTo>
                    <a:pt x="1035722" y="1072807"/>
                  </a:lnTo>
                  <a:lnTo>
                    <a:pt x="1016765" y="1034813"/>
                  </a:lnTo>
                  <a:lnTo>
                    <a:pt x="987363" y="1004180"/>
                  </a:lnTo>
                  <a:lnTo>
                    <a:pt x="949311" y="983454"/>
                  </a:lnTo>
                  <a:lnTo>
                    <a:pt x="481128" y="816236"/>
                  </a:lnTo>
                  <a:lnTo>
                    <a:pt x="481128" y="180431"/>
                  </a:lnTo>
                  <a:lnTo>
                    <a:pt x="476394" y="157043"/>
                  </a:lnTo>
                  <a:lnTo>
                    <a:pt x="463493" y="137924"/>
                  </a:lnTo>
                  <a:lnTo>
                    <a:pt x="444375" y="125022"/>
                  </a:lnTo>
                  <a:lnTo>
                    <a:pt x="420988" y="120289"/>
                  </a:lnTo>
                  <a:lnTo>
                    <a:pt x="396931" y="125175"/>
                  </a:lnTo>
                  <a:lnTo>
                    <a:pt x="377887" y="138331"/>
                  </a:lnTo>
                  <a:lnTo>
                    <a:pt x="365359" y="157501"/>
                  </a:lnTo>
                  <a:lnTo>
                    <a:pt x="360849" y="180431"/>
                  </a:lnTo>
                  <a:lnTo>
                    <a:pt x="360849" y="1110654"/>
                  </a:lnTo>
                  <a:lnTo>
                    <a:pt x="240566" y="1110654"/>
                  </a:lnTo>
                  <a:lnTo>
                    <a:pt x="240566" y="844336"/>
                  </a:lnTo>
                  <a:lnTo>
                    <a:pt x="201175" y="864032"/>
                  </a:lnTo>
                  <a:lnTo>
                    <a:pt x="167985" y="892351"/>
                  </a:lnTo>
                  <a:lnTo>
                    <a:pt x="142461" y="927831"/>
                  </a:lnTo>
                  <a:lnTo>
                    <a:pt x="126072" y="969010"/>
                  </a:lnTo>
                  <a:lnTo>
                    <a:pt x="120283" y="1014424"/>
                  </a:lnTo>
                  <a:lnTo>
                    <a:pt x="120279" y="1210894"/>
                  </a:lnTo>
                  <a:lnTo>
                    <a:pt x="124284" y="1265892"/>
                  </a:lnTo>
                  <a:lnTo>
                    <a:pt x="135258" y="1308997"/>
                  </a:lnTo>
                  <a:lnTo>
                    <a:pt x="151634" y="1345436"/>
                  </a:lnTo>
                  <a:lnTo>
                    <a:pt x="171847" y="1380433"/>
                  </a:lnTo>
                  <a:lnTo>
                    <a:pt x="191363" y="1413892"/>
                  </a:lnTo>
                  <a:lnTo>
                    <a:pt x="209950" y="1451416"/>
                  </a:lnTo>
                  <a:lnTo>
                    <a:pt x="225651" y="1495354"/>
                  </a:lnTo>
                  <a:lnTo>
                    <a:pt x="236508" y="1548051"/>
                  </a:lnTo>
                  <a:lnTo>
                    <a:pt x="240562" y="1611855"/>
                  </a:lnTo>
                  <a:lnTo>
                    <a:pt x="240562" y="1692051"/>
                  </a:lnTo>
                  <a:lnTo>
                    <a:pt x="120279" y="1692051"/>
                  </a:lnTo>
                  <a:lnTo>
                    <a:pt x="120279" y="1611859"/>
                  </a:lnTo>
                  <a:lnTo>
                    <a:pt x="116273" y="1556860"/>
                  </a:lnTo>
                  <a:lnTo>
                    <a:pt x="105299" y="1513754"/>
                  </a:lnTo>
                  <a:lnTo>
                    <a:pt x="88923" y="1477316"/>
                  </a:lnTo>
                  <a:lnTo>
                    <a:pt x="68710" y="1442321"/>
                  </a:lnTo>
                  <a:lnTo>
                    <a:pt x="49194" y="1408862"/>
                  </a:lnTo>
                  <a:lnTo>
                    <a:pt x="30607" y="1371337"/>
                  </a:lnTo>
                  <a:lnTo>
                    <a:pt x="14906" y="1327400"/>
                  </a:lnTo>
                  <a:lnTo>
                    <a:pt x="4049" y="1274702"/>
                  </a:lnTo>
                  <a:lnTo>
                    <a:pt x="0" y="1210898"/>
                  </a:lnTo>
                  <a:lnTo>
                    <a:pt x="0" y="1014428"/>
                  </a:lnTo>
                  <a:lnTo>
                    <a:pt x="3736" y="966994"/>
                  </a:lnTo>
                  <a:lnTo>
                    <a:pt x="14563" y="921891"/>
                  </a:lnTo>
                  <a:lnTo>
                    <a:pt x="31904" y="879695"/>
                  </a:lnTo>
                  <a:lnTo>
                    <a:pt x="55185" y="840981"/>
                  </a:lnTo>
                  <a:lnTo>
                    <a:pt x="83831" y="806322"/>
                  </a:lnTo>
                  <a:lnTo>
                    <a:pt x="117267" y="776295"/>
                  </a:lnTo>
                  <a:lnTo>
                    <a:pt x="154917" y="751474"/>
                  </a:lnTo>
                  <a:lnTo>
                    <a:pt x="196207" y="732434"/>
                  </a:lnTo>
                  <a:lnTo>
                    <a:pt x="240562" y="719749"/>
                  </a:lnTo>
                  <a:lnTo>
                    <a:pt x="240562" y="180431"/>
                  </a:lnTo>
                  <a:lnTo>
                    <a:pt x="245898" y="138293"/>
                  </a:lnTo>
                  <a:lnTo>
                    <a:pt x="261649" y="96824"/>
                  </a:lnTo>
                  <a:lnTo>
                    <a:pt x="287422" y="59141"/>
                  </a:lnTo>
                  <a:lnTo>
                    <a:pt x="322830" y="28364"/>
                  </a:lnTo>
                  <a:lnTo>
                    <a:pt x="367480" y="7610"/>
                  </a:lnTo>
                  <a:lnTo>
                    <a:pt x="420988" y="0"/>
                  </a:lnTo>
                  <a:lnTo>
                    <a:pt x="468894" y="6457"/>
                  </a:lnTo>
                  <a:lnTo>
                    <a:pt x="511976" y="24671"/>
                  </a:lnTo>
                  <a:lnTo>
                    <a:pt x="548502" y="52907"/>
                  </a:lnTo>
                  <a:lnTo>
                    <a:pt x="576738" y="89435"/>
                  </a:lnTo>
                  <a:lnTo>
                    <a:pt x="594951" y="132520"/>
                  </a:lnTo>
                  <a:lnTo>
                    <a:pt x="601407" y="180431"/>
                  </a:lnTo>
                  <a:lnTo>
                    <a:pt x="601407" y="731467"/>
                  </a:lnTo>
                  <a:lnTo>
                    <a:pt x="989767" y="870172"/>
                  </a:lnTo>
                  <a:lnTo>
                    <a:pt x="1031920" y="889636"/>
                  </a:lnTo>
                  <a:lnTo>
                    <a:pt x="1069295" y="915771"/>
                  </a:lnTo>
                  <a:lnTo>
                    <a:pt x="1101270" y="947694"/>
                  </a:lnTo>
                  <a:lnTo>
                    <a:pt x="1127222" y="984522"/>
                  </a:lnTo>
                  <a:lnTo>
                    <a:pt x="1146530" y="1025373"/>
                  </a:lnTo>
                  <a:lnTo>
                    <a:pt x="1158571" y="1069364"/>
                  </a:lnTo>
                  <a:lnTo>
                    <a:pt x="1162722" y="1115612"/>
                  </a:lnTo>
                  <a:lnTo>
                    <a:pt x="1162722" y="1375291"/>
                  </a:lnTo>
                  <a:lnTo>
                    <a:pt x="1154467" y="1430345"/>
                  </a:lnTo>
                  <a:lnTo>
                    <a:pt x="1135395" y="1473500"/>
                  </a:lnTo>
                  <a:lnTo>
                    <a:pt x="1110530" y="1507250"/>
                  </a:lnTo>
                  <a:lnTo>
                    <a:pt x="1084964" y="1534093"/>
                  </a:lnTo>
                  <a:lnTo>
                    <a:pt x="1065878" y="1553930"/>
                  </a:lnTo>
                  <a:lnTo>
                    <a:pt x="1052642" y="1571355"/>
                  </a:lnTo>
                  <a:lnTo>
                    <a:pt x="1044937" y="1589590"/>
                  </a:lnTo>
                  <a:lnTo>
                    <a:pt x="1042439" y="1611855"/>
                  </a:lnTo>
                  <a:lnTo>
                    <a:pt x="1042435" y="1692051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05ADC36-AC93-4A67-8B37-054E723D49CF}"/>
              </a:ext>
            </a:extLst>
          </p:cNvPr>
          <p:cNvSpPr txBox="1"/>
          <p:nvPr/>
        </p:nvSpPr>
        <p:spPr>
          <a:xfrm>
            <a:off x="5657088" y="1340124"/>
            <a:ext cx="3020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3100" algn="l"/>
            <a:r>
              <a:rPr lang="en-IN" sz="2000" b="0" i="0" u="none" strike="noStrike" baseline="0" dirty="0">
                <a:solidFill>
                  <a:srgbClr val="36FFF4"/>
                </a:solidFill>
                <a:latin typeface="SF Compact Display" panose="020B0504030202060204" pitchFamily="34" charset="0"/>
              </a:rPr>
              <a:t>ANTI-BRUTEFORCE</a:t>
            </a:r>
          </a:p>
          <a:p>
            <a:pPr marR="23220" algn="l"/>
            <a:r>
              <a:rPr lang="en-IN" sz="1200" b="0" i="0" u="none" strike="noStrike" baseline="0" dirty="0">
                <a:solidFill>
                  <a:srgbClr val="FFFFFF"/>
                </a:solidFill>
                <a:latin typeface="Roboto Light" panose="020B0604020202020204" pitchFamily="2" charset="0"/>
              </a:rPr>
              <a:t>Anti-bruteforce mechanism</a:t>
            </a:r>
            <a:endParaRPr lang="en-IN" sz="1200" dirty="0">
              <a:latin typeface="SF Compact Display" panose="020B050403020206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93807-5CE5-B758-E529-A8F5AD79DCB8}"/>
              </a:ext>
            </a:extLst>
          </p:cNvPr>
          <p:cNvSpPr txBox="1"/>
          <p:nvPr/>
        </p:nvSpPr>
        <p:spPr>
          <a:xfrm>
            <a:off x="5657088" y="2571750"/>
            <a:ext cx="318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4200" algn="l"/>
            <a:r>
              <a:rPr lang="en-IN" sz="2000" b="0" i="0" u="none" strike="noStrike" baseline="0" dirty="0">
                <a:solidFill>
                  <a:srgbClr val="36FFF4"/>
                </a:solidFill>
                <a:latin typeface="SF Compact Display" panose="020B0504030202060204" pitchFamily="34" charset="0"/>
              </a:rPr>
              <a:t>SAME CHALLANGE</a:t>
            </a:r>
            <a:endParaRPr lang="en-IN" sz="2000" b="0" i="0" u="none" strike="noStrike" baseline="0" dirty="0">
              <a:solidFill>
                <a:srgbClr val="000000"/>
              </a:solidFill>
              <a:latin typeface="SF Compact Display" panose="020B0504030202060204" pitchFamily="34" charset="0"/>
            </a:endParaRPr>
          </a:p>
          <a:p>
            <a:pPr marR="20090" algn="l"/>
            <a:r>
              <a:rPr lang="en-GB" sz="1200" b="0" i="0" u="none" strike="noStrike" baseline="0" dirty="0">
                <a:solidFill>
                  <a:srgbClr val="FFFFFF"/>
                </a:solidFill>
                <a:latin typeface="SF Compact Display" panose="020B0504030202060204" pitchFamily="34" charset="0"/>
              </a:rPr>
              <a:t>Same challenge as cracking a password</a:t>
            </a:r>
            <a:endParaRPr lang="en-IN" sz="1200" dirty="0">
              <a:latin typeface="SF Compact Display" panose="020B050403020206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4090" y="253336"/>
            <a:ext cx="329582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047750"/>
            <a:ext cx="3674110" cy="3642360"/>
            <a:chOff x="466344" y="907541"/>
            <a:chExt cx="3674110" cy="3642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344" y="907541"/>
              <a:ext cx="3673601" cy="36423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6067" y="977264"/>
              <a:ext cx="3534410" cy="3503295"/>
            </a:xfrm>
            <a:custGeom>
              <a:avLst/>
              <a:gdLst/>
              <a:ahLst/>
              <a:cxnLst/>
              <a:rect l="l" t="t" r="r" b="b"/>
              <a:pathLst>
                <a:path w="3534410" h="3503295">
                  <a:moveTo>
                    <a:pt x="0" y="1751456"/>
                  </a:moveTo>
                  <a:lnTo>
                    <a:pt x="656" y="1703247"/>
                  </a:lnTo>
                  <a:lnTo>
                    <a:pt x="2614" y="1655358"/>
                  </a:lnTo>
                  <a:lnTo>
                    <a:pt x="5857" y="1607809"/>
                  </a:lnTo>
                  <a:lnTo>
                    <a:pt x="10368" y="1560615"/>
                  </a:lnTo>
                  <a:lnTo>
                    <a:pt x="16131" y="1513793"/>
                  </a:lnTo>
                  <a:lnTo>
                    <a:pt x="23128" y="1467360"/>
                  </a:lnTo>
                  <a:lnTo>
                    <a:pt x="31342" y="1421332"/>
                  </a:lnTo>
                  <a:lnTo>
                    <a:pt x="40757" y="1375726"/>
                  </a:lnTo>
                  <a:lnTo>
                    <a:pt x="51355" y="1330559"/>
                  </a:lnTo>
                  <a:lnTo>
                    <a:pt x="63121" y="1285848"/>
                  </a:lnTo>
                  <a:lnTo>
                    <a:pt x="76037" y="1241609"/>
                  </a:lnTo>
                  <a:lnTo>
                    <a:pt x="90086" y="1197859"/>
                  </a:lnTo>
                  <a:lnTo>
                    <a:pt x="105252" y="1154614"/>
                  </a:lnTo>
                  <a:lnTo>
                    <a:pt x="121517" y="1111892"/>
                  </a:lnTo>
                  <a:lnTo>
                    <a:pt x="138865" y="1069708"/>
                  </a:lnTo>
                  <a:lnTo>
                    <a:pt x="157279" y="1028080"/>
                  </a:lnTo>
                  <a:lnTo>
                    <a:pt x="176742" y="987025"/>
                  </a:lnTo>
                  <a:lnTo>
                    <a:pt x="197237" y="946559"/>
                  </a:lnTo>
                  <a:lnTo>
                    <a:pt x="218748" y="906698"/>
                  </a:lnTo>
                  <a:lnTo>
                    <a:pt x="241257" y="867460"/>
                  </a:lnTo>
                  <a:lnTo>
                    <a:pt x="264748" y="828861"/>
                  </a:lnTo>
                  <a:lnTo>
                    <a:pt x="289204" y="790918"/>
                  </a:lnTo>
                  <a:lnTo>
                    <a:pt x="314608" y="753648"/>
                  </a:lnTo>
                  <a:lnTo>
                    <a:pt x="340943" y="717066"/>
                  </a:lnTo>
                  <a:lnTo>
                    <a:pt x="368192" y="681191"/>
                  </a:lnTo>
                  <a:lnTo>
                    <a:pt x="396339" y="646038"/>
                  </a:lnTo>
                  <a:lnTo>
                    <a:pt x="425366" y="611625"/>
                  </a:lnTo>
                  <a:lnTo>
                    <a:pt x="455258" y="577967"/>
                  </a:lnTo>
                  <a:lnTo>
                    <a:pt x="485996" y="545083"/>
                  </a:lnTo>
                  <a:lnTo>
                    <a:pt x="517564" y="512987"/>
                  </a:lnTo>
                  <a:lnTo>
                    <a:pt x="549946" y="481698"/>
                  </a:lnTo>
                  <a:lnTo>
                    <a:pt x="583124" y="451232"/>
                  </a:lnTo>
                  <a:lnTo>
                    <a:pt x="617082" y="421605"/>
                  </a:lnTo>
                  <a:lnTo>
                    <a:pt x="651802" y="392834"/>
                  </a:lnTo>
                  <a:lnTo>
                    <a:pt x="687268" y="364936"/>
                  </a:lnTo>
                  <a:lnTo>
                    <a:pt x="723464" y="337928"/>
                  </a:lnTo>
                  <a:lnTo>
                    <a:pt x="760371" y="311825"/>
                  </a:lnTo>
                  <a:lnTo>
                    <a:pt x="797974" y="286646"/>
                  </a:lnTo>
                  <a:lnTo>
                    <a:pt x="836256" y="262407"/>
                  </a:lnTo>
                  <a:lnTo>
                    <a:pt x="875199" y="239124"/>
                  </a:lnTo>
                  <a:lnTo>
                    <a:pt x="914787" y="216813"/>
                  </a:lnTo>
                  <a:lnTo>
                    <a:pt x="955003" y="195493"/>
                  </a:lnTo>
                  <a:lnTo>
                    <a:pt x="995830" y="175179"/>
                  </a:lnTo>
                  <a:lnTo>
                    <a:pt x="1037252" y="155888"/>
                  </a:lnTo>
                  <a:lnTo>
                    <a:pt x="1079250" y="137637"/>
                  </a:lnTo>
                  <a:lnTo>
                    <a:pt x="1121810" y="120442"/>
                  </a:lnTo>
                  <a:lnTo>
                    <a:pt x="1164913" y="104321"/>
                  </a:lnTo>
                  <a:lnTo>
                    <a:pt x="1208544" y="89289"/>
                  </a:lnTo>
                  <a:lnTo>
                    <a:pt x="1252684" y="75365"/>
                  </a:lnTo>
                  <a:lnTo>
                    <a:pt x="1297318" y="62563"/>
                  </a:lnTo>
                  <a:lnTo>
                    <a:pt x="1342428" y="50901"/>
                  </a:lnTo>
                  <a:lnTo>
                    <a:pt x="1387997" y="40396"/>
                  </a:lnTo>
                  <a:lnTo>
                    <a:pt x="1434010" y="31065"/>
                  </a:lnTo>
                  <a:lnTo>
                    <a:pt x="1480448" y="22923"/>
                  </a:lnTo>
                  <a:lnTo>
                    <a:pt x="1527295" y="15988"/>
                  </a:lnTo>
                  <a:lnTo>
                    <a:pt x="1574535" y="10277"/>
                  </a:lnTo>
                  <a:lnTo>
                    <a:pt x="1622149" y="5805"/>
                  </a:lnTo>
                  <a:lnTo>
                    <a:pt x="1670123" y="2591"/>
                  </a:lnTo>
                  <a:lnTo>
                    <a:pt x="1718438" y="650"/>
                  </a:lnTo>
                  <a:lnTo>
                    <a:pt x="1767077" y="0"/>
                  </a:lnTo>
                  <a:lnTo>
                    <a:pt x="1815717" y="650"/>
                  </a:lnTo>
                  <a:lnTo>
                    <a:pt x="1864032" y="2591"/>
                  </a:lnTo>
                  <a:lnTo>
                    <a:pt x="1912006" y="5805"/>
                  </a:lnTo>
                  <a:lnTo>
                    <a:pt x="1959620" y="10277"/>
                  </a:lnTo>
                  <a:lnTo>
                    <a:pt x="2006860" y="15988"/>
                  </a:lnTo>
                  <a:lnTo>
                    <a:pt x="2053707" y="22923"/>
                  </a:lnTo>
                  <a:lnTo>
                    <a:pt x="2100145" y="31065"/>
                  </a:lnTo>
                  <a:lnTo>
                    <a:pt x="2146158" y="40396"/>
                  </a:lnTo>
                  <a:lnTo>
                    <a:pt x="2191727" y="50901"/>
                  </a:lnTo>
                  <a:lnTo>
                    <a:pt x="2236837" y="62563"/>
                  </a:lnTo>
                  <a:lnTo>
                    <a:pt x="2281471" y="75365"/>
                  </a:lnTo>
                  <a:lnTo>
                    <a:pt x="2325611" y="89289"/>
                  </a:lnTo>
                  <a:lnTo>
                    <a:pt x="2369242" y="104321"/>
                  </a:lnTo>
                  <a:lnTo>
                    <a:pt x="2412345" y="120442"/>
                  </a:lnTo>
                  <a:lnTo>
                    <a:pt x="2454905" y="137637"/>
                  </a:lnTo>
                  <a:lnTo>
                    <a:pt x="2496903" y="155888"/>
                  </a:lnTo>
                  <a:lnTo>
                    <a:pt x="2538325" y="175179"/>
                  </a:lnTo>
                  <a:lnTo>
                    <a:pt x="2579152" y="195493"/>
                  </a:lnTo>
                  <a:lnTo>
                    <a:pt x="2619368" y="216813"/>
                  </a:lnTo>
                  <a:lnTo>
                    <a:pt x="2658956" y="239124"/>
                  </a:lnTo>
                  <a:lnTo>
                    <a:pt x="2697899" y="262407"/>
                  </a:lnTo>
                  <a:lnTo>
                    <a:pt x="2736181" y="286646"/>
                  </a:lnTo>
                  <a:lnTo>
                    <a:pt x="2773784" y="311825"/>
                  </a:lnTo>
                  <a:lnTo>
                    <a:pt x="2810691" y="337928"/>
                  </a:lnTo>
                  <a:lnTo>
                    <a:pt x="2846887" y="364936"/>
                  </a:lnTo>
                  <a:lnTo>
                    <a:pt x="2882353" y="392834"/>
                  </a:lnTo>
                  <a:lnTo>
                    <a:pt x="2917073" y="421605"/>
                  </a:lnTo>
                  <a:lnTo>
                    <a:pt x="2951031" y="451232"/>
                  </a:lnTo>
                  <a:lnTo>
                    <a:pt x="2984209" y="481698"/>
                  </a:lnTo>
                  <a:lnTo>
                    <a:pt x="3016591" y="512987"/>
                  </a:lnTo>
                  <a:lnTo>
                    <a:pt x="3048159" y="545083"/>
                  </a:lnTo>
                  <a:lnTo>
                    <a:pt x="3078897" y="577967"/>
                  </a:lnTo>
                  <a:lnTo>
                    <a:pt x="3108789" y="611625"/>
                  </a:lnTo>
                  <a:lnTo>
                    <a:pt x="3137816" y="646038"/>
                  </a:lnTo>
                  <a:lnTo>
                    <a:pt x="3165963" y="681191"/>
                  </a:lnTo>
                  <a:lnTo>
                    <a:pt x="3193212" y="717066"/>
                  </a:lnTo>
                  <a:lnTo>
                    <a:pt x="3219547" y="753648"/>
                  </a:lnTo>
                  <a:lnTo>
                    <a:pt x="3244951" y="790918"/>
                  </a:lnTo>
                  <a:lnTo>
                    <a:pt x="3269407" y="828861"/>
                  </a:lnTo>
                  <a:lnTo>
                    <a:pt x="3292898" y="867460"/>
                  </a:lnTo>
                  <a:lnTo>
                    <a:pt x="3315407" y="906698"/>
                  </a:lnTo>
                  <a:lnTo>
                    <a:pt x="3336918" y="946559"/>
                  </a:lnTo>
                  <a:lnTo>
                    <a:pt x="3357413" y="987025"/>
                  </a:lnTo>
                  <a:lnTo>
                    <a:pt x="3376876" y="1028080"/>
                  </a:lnTo>
                  <a:lnTo>
                    <a:pt x="3395290" y="1069708"/>
                  </a:lnTo>
                  <a:lnTo>
                    <a:pt x="3412638" y="1111892"/>
                  </a:lnTo>
                  <a:lnTo>
                    <a:pt x="3428903" y="1154614"/>
                  </a:lnTo>
                  <a:lnTo>
                    <a:pt x="3444069" y="1197859"/>
                  </a:lnTo>
                  <a:lnTo>
                    <a:pt x="3458118" y="1241609"/>
                  </a:lnTo>
                  <a:lnTo>
                    <a:pt x="3471034" y="1285848"/>
                  </a:lnTo>
                  <a:lnTo>
                    <a:pt x="3482800" y="1330559"/>
                  </a:lnTo>
                  <a:lnTo>
                    <a:pt x="3493398" y="1375726"/>
                  </a:lnTo>
                  <a:lnTo>
                    <a:pt x="3502813" y="1421332"/>
                  </a:lnTo>
                  <a:lnTo>
                    <a:pt x="3511027" y="1467360"/>
                  </a:lnTo>
                  <a:lnTo>
                    <a:pt x="3518024" y="1513793"/>
                  </a:lnTo>
                  <a:lnTo>
                    <a:pt x="3523787" y="1560615"/>
                  </a:lnTo>
                  <a:lnTo>
                    <a:pt x="3528298" y="1607809"/>
                  </a:lnTo>
                  <a:lnTo>
                    <a:pt x="3531541" y="1655358"/>
                  </a:lnTo>
                  <a:lnTo>
                    <a:pt x="3533499" y="1703247"/>
                  </a:lnTo>
                  <a:lnTo>
                    <a:pt x="3534155" y="1751456"/>
                  </a:lnTo>
                  <a:lnTo>
                    <a:pt x="3533499" y="1799666"/>
                  </a:lnTo>
                  <a:lnTo>
                    <a:pt x="3531541" y="1847555"/>
                  </a:lnTo>
                  <a:lnTo>
                    <a:pt x="3528298" y="1895104"/>
                  </a:lnTo>
                  <a:lnTo>
                    <a:pt x="3523787" y="1942298"/>
                  </a:lnTo>
                  <a:lnTo>
                    <a:pt x="3518024" y="1989120"/>
                  </a:lnTo>
                  <a:lnTo>
                    <a:pt x="3511027" y="2035553"/>
                  </a:lnTo>
                  <a:lnTo>
                    <a:pt x="3502813" y="2081581"/>
                  </a:lnTo>
                  <a:lnTo>
                    <a:pt x="3493398" y="2127187"/>
                  </a:lnTo>
                  <a:lnTo>
                    <a:pt x="3482800" y="2172354"/>
                  </a:lnTo>
                  <a:lnTo>
                    <a:pt x="3471034" y="2217065"/>
                  </a:lnTo>
                  <a:lnTo>
                    <a:pt x="3458118" y="2261304"/>
                  </a:lnTo>
                  <a:lnTo>
                    <a:pt x="3444069" y="2305054"/>
                  </a:lnTo>
                  <a:lnTo>
                    <a:pt x="3428903" y="2348299"/>
                  </a:lnTo>
                  <a:lnTo>
                    <a:pt x="3412638" y="2391021"/>
                  </a:lnTo>
                  <a:lnTo>
                    <a:pt x="3395290" y="2433205"/>
                  </a:lnTo>
                  <a:lnTo>
                    <a:pt x="3376876" y="2474833"/>
                  </a:lnTo>
                  <a:lnTo>
                    <a:pt x="3357413" y="2515888"/>
                  </a:lnTo>
                  <a:lnTo>
                    <a:pt x="3336918" y="2556354"/>
                  </a:lnTo>
                  <a:lnTo>
                    <a:pt x="3315407" y="2596215"/>
                  </a:lnTo>
                  <a:lnTo>
                    <a:pt x="3292898" y="2635453"/>
                  </a:lnTo>
                  <a:lnTo>
                    <a:pt x="3269407" y="2674052"/>
                  </a:lnTo>
                  <a:lnTo>
                    <a:pt x="3244951" y="2711995"/>
                  </a:lnTo>
                  <a:lnTo>
                    <a:pt x="3219547" y="2749265"/>
                  </a:lnTo>
                  <a:lnTo>
                    <a:pt x="3193212" y="2785847"/>
                  </a:lnTo>
                  <a:lnTo>
                    <a:pt x="3165963" y="2821722"/>
                  </a:lnTo>
                  <a:lnTo>
                    <a:pt x="3137816" y="2856875"/>
                  </a:lnTo>
                  <a:lnTo>
                    <a:pt x="3108789" y="2891288"/>
                  </a:lnTo>
                  <a:lnTo>
                    <a:pt x="3078897" y="2924946"/>
                  </a:lnTo>
                  <a:lnTo>
                    <a:pt x="3048159" y="2957830"/>
                  </a:lnTo>
                  <a:lnTo>
                    <a:pt x="3016591" y="2989926"/>
                  </a:lnTo>
                  <a:lnTo>
                    <a:pt x="2984209" y="3021215"/>
                  </a:lnTo>
                  <a:lnTo>
                    <a:pt x="2951031" y="3051681"/>
                  </a:lnTo>
                  <a:lnTo>
                    <a:pt x="2917073" y="3081308"/>
                  </a:lnTo>
                  <a:lnTo>
                    <a:pt x="2882353" y="3110079"/>
                  </a:lnTo>
                  <a:lnTo>
                    <a:pt x="2846887" y="3137977"/>
                  </a:lnTo>
                  <a:lnTo>
                    <a:pt x="2810691" y="3164985"/>
                  </a:lnTo>
                  <a:lnTo>
                    <a:pt x="2773784" y="3191088"/>
                  </a:lnTo>
                  <a:lnTo>
                    <a:pt x="2736181" y="3216267"/>
                  </a:lnTo>
                  <a:lnTo>
                    <a:pt x="2697899" y="3240506"/>
                  </a:lnTo>
                  <a:lnTo>
                    <a:pt x="2658956" y="3263789"/>
                  </a:lnTo>
                  <a:lnTo>
                    <a:pt x="2619368" y="3286100"/>
                  </a:lnTo>
                  <a:lnTo>
                    <a:pt x="2579152" y="3307420"/>
                  </a:lnTo>
                  <a:lnTo>
                    <a:pt x="2538325" y="3327734"/>
                  </a:lnTo>
                  <a:lnTo>
                    <a:pt x="2496903" y="3347025"/>
                  </a:lnTo>
                  <a:lnTo>
                    <a:pt x="2454905" y="3365276"/>
                  </a:lnTo>
                  <a:lnTo>
                    <a:pt x="2412345" y="3382471"/>
                  </a:lnTo>
                  <a:lnTo>
                    <a:pt x="2369242" y="3398592"/>
                  </a:lnTo>
                  <a:lnTo>
                    <a:pt x="2325611" y="3413624"/>
                  </a:lnTo>
                  <a:lnTo>
                    <a:pt x="2281471" y="3427548"/>
                  </a:lnTo>
                  <a:lnTo>
                    <a:pt x="2236837" y="3440350"/>
                  </a:lnTo>
                  <a:lnTo>
                    <a:pt x="2191727" y="3452012"/>
                  </a:lnTo>
                  <a:lnTo>
                    <a:pt x="2146158" y="3462517"/>
                  </a:lnTo>
                  <a:lnTo>
                    <a:pt x="2100145" y="3471848"/>
                  </a:lnTo>
                  <a:lnTo>
                    <a:pt x="2053707" y="3479990"/>
                  </a:lnTo>
                  <a:lnTo>
                    <a:pt x="2006860" y="3486925"/>
                  </a:lnTo>
                  <a:lnTo>
                    <a:pt x="1959620" y="3492636"/>
                  </a:lnTo>
                  <a:lnTo>
                    <a:pt x="1912006" y="3497108"/>
                  </a:lnTo>
                  <a:lnTo>
                    <a:pt x="1864032" y="3500322"/>
                  </a:lnTo>
                  <a:lnTo>
                    <a:pt x="1815717" y="3502263"/>
                  </a:lnTo>
                  <a:lnTo>
                    <a:pt x="1767077" y="3502913"/>
                  </a:lnTo>
                  <a:lnTo>
                    <a:pt x="1718438" y="3502263"/>
                  </a:lnTo>
                  <a:lnTo>
                    <a:pt x="1670123" y="3500322"/>
                  </a:lnTo>
                  <a:lnTo>
                    <a:pt x="1622149" y="3497108"/>
                  </a:lnTo>
                  <a:lnTo>
                    <a:pt x="1574535" y="3492636"/>
                  </a:lnTo>
                  <a:lnTo>
                    <a:pt x="1527295" y="3486925"/>
                  </a:lnTo>
                  <a:lnTo>
                    <a:pt x="1480448" y="3479990"/>
                  </a:lnTo>
                  <a:lnTo>
                    <a:pt x="1434010" y="3471848"/>
                  </a:lnTo>
                  <a:lnTo>
                    <a:pt x="1387997" y="3462517"/>
                  </a:lnTo>
                  <a:lnTo>
                    <a:pt x="1342428" y="3452012"/>
                  </a:lnTo>
                  <a:lnTo>
                    <a:pt x="1297318" y="3440350"/>
                  </a:lnTo>
                  <a:lnTo>
                    <a:pt x="1252684" y="3427548"/>
                  </a:lnTo>
                  <a:lnTo>
                    <a:pt x="1208544" y="3413624"/>
                  </a:lnTo>
                  <a:lnTo>
                    <a:pt x="1164913" y="3398592"/>
                  </a:lnTo>
                  <a:lnTo>
                    <a:pt x="1121810" y="3382471"/>
                  </a:lnTo>
                  <a:lnTo>
                    <a:pt x="1079250" y="3365276"/>
                  </a:lnTo>
                  <a:lnTo>
                    <a:pt x="1037252" y="3347025"/>
                  </a:lnTo>
                  <a:lnTo>
                    <a:pt x="995830" y="3327734"/>
                  </a:lnTo>
                  <a:lnTo>
                    <a:pt x="955003" y="3307420"/>
                  </a:lnTo>
                  <a:lnTo>
                    <a:pt x="914787" y="3286100"/>
                  </a:lnTo>
                  <a:lnTo>
                    <a:pt x="875199" y="3263789"/>
                  </a:lnTo>
                  <a:lnTo>
                    <a:pt x="836256" y="3240506"/>
                  </a:lnTo>
                  <a:lnTo>
                    <a:pt x="797974" y="3216267"/>
                  </a:lnTo>
                  <a:lnTo>
                    <a:pt x="760371" y="3191088"/>
                  </a:lnTo>
                  <a:lnTo>
                    <a:pt x="723464" y="3164985"/>
                  </a:lnTo>
                  <a:lnTo>
                    <a:pt x="687268" y="3137977"/>
                  </a:lnTo>
                  <a:lnTo>
                    <a:pt x="651802" y="3110079"/>
                  </a:lnTo>
                  <a:lnTo>
                    <a:pt x="617082" y="3081308"/>
                  </a:lnTo>
                  <a:lnTo>
                    <a:pt x="583124" y="3051681"/>
                  </a:lnTo>
                  <a:lnTo>
                    <a:pt x="549946" y="3021215"/>
                  </a:lnTo>
                  <a:lnTo>
                    <a:pt x="517564" y="2989926"/>
                  </a:lnTo>
                  <a:lnTo>
                    <a:pt x="485996" y="2957830"/>
                  </a:lnTo>
                  <a:lnTo>
                    <a:pt x="455258" y="2924946"/>
                  </a:lnTo>
                  <a:lnTo>
                    <a:pt x="425366" y="2891288"/>
                  </a:lnTo>
                  <a:lnTo>
                    <a:pt x="396339" y="2856875"/>
                  </a:lnTo>
                  <a:lnTo>
                    <a:pt x="368192" y="2821722"/>
                  </a:lnTo>
                  <a:lnTo>
                    <a:pt x="340943" y="2785847"/>
                  </a:lnTo>
                  <a:lnTo>
                    <a:pt x="314608" y="2749265"/>
                  </a:lnTo>
                  <a:lnTo>
                    <a:pt x="289204" y="2711995"/>
                  </a:lnTo>
                  <a:lnTo>
                    <a:pt x="264748" y="2674052"/>
                  </a:lnTo>
                  <a:lnTo>
                    <a:pt x="241257" y="2635453"/>
                  </a:lnTo>
                  <a:lnTo>
                    <a:pt x="218748" y="2596215"/>
                  </a:lnTo>
                  <a:lnTo>
                    <a:pt x="197237" y="2556354"/>
                  </a:lnTo>
                  <a:lnTo>
                    <a:pt x="176742" y="2515888"/>
                  </a:lnTo>
                  <a:lnTo>
                    <a:pt x="157279" y="2474833"/>
                  </a:lnTo>
                  <a:lnTo>
                    <a:pt x="138865" y="2433205"/>
                  </a:lnTo>
                  <a:lnTo>
                    <a:pt x="121517" y="2391021"/>
                  </a:lnTo>
                  <a:lnTo>
                    <a:pt x="105252" y="2348299"/>
                  </a:lnTo>
                  <a:lnTo>
                    <a:pt x="90086" y="2305054"/>
                  </a:lnTo>
                  <a:lnTo>
                    <a:pt x="76037" y="2261304"/>
                  </a:lnTo>
                  <a:lnTo>
                    <a:pt x="63121" y="2217065"/>
                  </a:lnTo>
                  <a:lnTo>
                    <a:pt x="51355" y="2172354"/>
                  </a:lnTo>
                  <a:lnTo>
                    <a:pt x="40757" y="2127187"/>
                  </a:lnTo>
                  <a:lnTo>
                    <a:pt x="31342" y="2081581"/>
                  </a:lnTo>
                  <a:lnTo>
                    <a:pt x="23128" y="2035553"/>
                  </a:lnTo>
                  <a:lnTo>
                    <a:pt x="16131" y="1989120"/>
                  </a:lnTo>
                  <a:lnTo>
                    <a:pt x="10368" y="1942298"/>
                  </a:lnTo>
                  <a:lnTo>
                    <a:pt x="5857" y="1895104"/>
                  </a:lnTo>
                  <a:lnTo>
                    <a:pt x="2614" y="1847555"/>
                  </a:lnTo>
                  <a:lnTo>
                    <a:pt x="656" y="1799666"/>
                  </a:lnTo>
                  <a:lnTo>
                    <a:pt x="0" y="1751456"/>
                  </a:lnTo>
                  <a:close/>
                </a:path>
              </a:pathLst>
            </a:custGeom>
            <a:ln w="9524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7" y="1725167"/>
              <a:ext cx="2006345" cy="20063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681" y="1858537"/>
              <a:ext cx="1873562" cy="174137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CC033B-45A0-7F2E-B83C-F7EBA8A995AC}"/>
              </a:ext>
            </a:extLst>
          </p:cNvPr>
          <p:cNvSpPr txBox="1"/>
          <p:nvPr/>
        </p:nvSpPr>
        <p:spPr>
          <a:xfrm>
            <a:off x="5105400" y="1556087"/>
            <a:ext cx="3197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3100" algn="l"/>
            <a:r>
              <a:rPr lang="en-IN" sz="1800" b="0" i="0" u="none" strike="noStrike" baseline="0" dirty="0">
                <a:solidFill>
                  <a:srgbClr val="FF348B"/>
                </a:solidFill>
                <a:latin typeface="SF Compact Display" panose="020B0504030202060204" pitchFamily="34" charset="0"/>
              </a:rPr>
              <a:t>ANTI-BRUTEFORCE</a:t>
            </a:r>
            <a:endParaRPr lang="en-IN" sz="1800" b="0" i="0" u="none" strike="noStrike" baseline="0" dirty="0">
              <a:solidFill>
                <a:srgbClr val="000000"/>
              </a:solidFill>
              <a:latin typeface="SF Compact Display" panose="020B0504030202060204" pitchFamily="34" charset="0"/>
            </a:endParaRPr>
          </a:p>
          <a:p>
            <a:pPr marR="23220" algn="l"/>
            <a:r>
              <a:rPr lang="en-IN" sz="1200" b="0" i="0" u="none" strike="noStrike" baseline="0" dirty="0">
                <a:solidFill>
                  <a:srgbClr val="FFFFFF"/>
                </a:solidFill>
                <a:latin typeface="SF Compact Display" panose="020B0504030202060204" pitchFamily="34" charset="0"/>
              </a:rPr>
              <a:t>Anti-bruteforce</a:t>
            </a:r>
            <a:r>
              <a:rPr lang="en-IN" sz="1200" dirty="0">
                <a:solidFill>
                  <a:srgbClr val="FFFFFF"/>
                </a:solidFill>
                <a:latin typeface="SF Compact Display" panose="020B0504030202060204" pitchFamily="34" charset="0"/>
              </a:rPr>
              <a:t> </a:t>
            </a:r>
            <a:r>
              <a:rPr lang="en-IN" sz="1200" b="0" i="0" u="none" strike="noStrike" baseline="0" dirty="0">
                <a:solidFill>
                  <a:srgbClr val="FFFFFF"/>
                </a:solidFill>
                <a:latin typeface="SF Compact Display" panose="020B0504030202060204" pitchFamily="34" charset="0"/>
              </a:rPr>
              <a:t>mechanism</a:t>
            </a:r>
            <a:endParaRPr lang="en-IN" sz="1200" dirty="0">
              <a:solidFill>
                <a:srgbClr val="FF348B"/>
              </a:solidFill>
              <a:latin typeface="SF Compact Display" panose="020B0504030202060204" pitchFamily="34" charset="0"/>
            </a:endParaRP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SF Compact Display" panose="020B0504030202060204" pitchFamily="34" charset="0"/>
            </a:endParaRPr>
          </a:p>
          <a:p>
            <a:pPr marR="27500" algn="l"/>
            <a:r>
              <a:rPr lang="en-IN" sz="1800" b="0" i="0" u="none" strike="noStrike" baseline="0" dirty="0">
                <a:solidFill>
                  <a:srgbClr val="FF348B"/>
                </a:solidFill>
                <a:latin typeface="SF Compact Display" panose="020B0504030202060204" pitchFamily="34" charset="0"/>
              </a:rPr>
              <a:t>EASY START</a:t>
            </a:r>
            <a:endParaRPr lang="en-IN" sz="1800" b="0" i="0" u="none" strike="noStrike" baseline="0" dirty="0">
              <a:solidFill>
                <a:srgbClr val="000000"/>
              </a:solidFill>
              <a:latin typeface="SF Compact Display" panose="020B0504030202060204" pitchFamily="34" charset="0"/>
            </a:endParaRPr>
          </a:p>
          <a:p>
            <a:pPr marR="24120" algn="l"/>
            <a:r>
              <a:rPr lang="en-GB" sz="1200" b="0" i="0" u="none" strike="noStrike" baseline="0" dirty="0">
                <a:solidFill>
                  <a:srgbClr val="FFFFFF"/>
                </a:solidFill>
                <a:latin typeface="SF Compact Display" panose="020B0504030202060204" pitchFamily="34" charset="0"/>
              </a:rPr>
              <a:t>NXP implemented a basic USB video camera</a:t>
            </a:r>
            <a:endParaRPr lang="en-IN" sz="1200" dirty="0">
              <a:solidFill>
                <a:srgbClr val="FF348B"/>
              </a:solidFill>
              <a:latin typeface="SF Compact Display" panose="020B0504030202060204" pitchFamily="34" charset="0"/>
            </a:endParaRP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SF Compact Display" panose="020B0504030202060204" pitchFamily="34" charset="0"/>
            </a:endParaRPr>
          </a:p>
          <a:p>
            <a:pPr marR="24640" algn="l"/>
            <a:r>
              <a:rPr lang="en-IN" sz="1800" b="0" i="0" u="none" strike="noStrike" baseline="0" dirty="0">
                <a:solidFill>
                  <a:srgbClr val="FF348B"/>
                </a:solidFill>
                <a:latin typeface="SF Compact Display" panose="020B0504030202060204" pitchFamily="34" charset="0"/>
              </a:rPr>
              <a:t>PUBLIC DATA</a:t>
            </a:r>
            <a:endParaRPr lang="en-IN" sz="1200" b="0" i="0" u="none" strike="noStrike" baseline="0" dirty="0">
              <a:solidFill>
                <a:srgbClr val="000000"/>
              </a:solidFill>
              <a:latin typeface="SF Compact Display" panose="020B0504030202060204" pitchFamily="34" charset="0"/>
            </a:endParaRPr>
          </a:p>
          <a:p>
            <a:pPr marR="20370" algn="l"/>
            <a:r>
              <a:rPr lang="en-GB" sz="1200" b="0" i="0" u="none" strike="noStrike" baseline="0" dirty="0">
                <a:solidFill>
                  <a:srgbClr val="FFFFFF"/>
                </a:solidFill>
                <a:latin typeface="SF Compact Display" panose="020B0504030202060204" pitchFamily="34" charset="0"/>
              </a:rPr>
              <a:t>Face images can be captured easily</a:t>
            </a:r>
            <a:endParaRPr lang="en-IN" sz="1200" dirty="0">
              <a:latin typeface="SF Compact Display" panose="020B050403020206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3530" y="225142"/>
            <a:ext cx="329582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90444" y="1075182"/>
            <a:ext cx="3674110" cy="3643629"/>
            <a:chOff x="2790444" y="1075182"/>
            <a:chExt cx="3674110" cy="36436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0444" y="1075182"/>
              <a:ext cx="3673601" cy="36431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0167" y="1144905"/>
              <a:ext cx="3534410" cy="3503929"/>
            </a:xfrm>
            <a:custGeom>
              <a:avLst/>
              <a:gdLst/>
              <a:ahLst/>
              <a:cxnLst/>
              <a:rect l="l" t="t" r="r" b="b"/>
              <a:pathLst>
                <a:path w="3534410" h="3503929">
                  <a:moveTo>
                    <a:pt x="0" y="1751838"/>
                  </a:moveTo>
                  <a:lnTo>
                    <a:pt x="656" y="1703617"/>
                  </a:lnTo>
                  <a:lnTo>
                    <a:pt x="2614" y="1655719"/>
                  </a:lnTo>
                  <a:lnTo>
                    <a:pt x="5857" y="1608160"/>
                  </a:lnTo>
                  <a:lnTo>
                    <a:pt x="10368" y="1560956"/>
                  </a:lnTo>
                  <a:lnTo>
                    <a:pt x="16131" y="1514124"/>
                  </a:lnTo>
                  <a:lnTo>
                    <a:pt x="23128" y="1467681"/>
                  </a:lnTo>
                  <a:lnTo>
                    <a:pt x="31342" y="1421643"/>
                  </a:lnTo>
                  <a:lnTo>
                    <a:pt x="40757" y="1376028"/>
                  </a:lnTo>
                  <a:lnTo>
                    <a:pt x="51355" y="1330851"/>
                  </a:lnTo>
                  <a:lnTo>
                    <a:pt x="63121" y="1286130"/>
                  </a:lnTo>
                  <a:lnTo>
                    <a:pt x="76037" y="1241882"/>
                  </a:lnTo>
                  <a:lnTo>
                    <a:pt x="90086" y="1198122"/>
                  </a:lnTo>
                  <a:lnTo>
                    <a:pt x="105252" y="1154868"/>
                  </a:lnTo>
                  <a:lnTo>
                    <a:pt x="121517" y="1112136"/>
                  </a:lnTo>
                  <a:lnTo>
                    <a:pt x="138865" y="1069944"/>
                  </a:lnTo>
                  <a:lnTo>
                    <a:pt x="157279" y="1028307"/>
                  </a:lnTo>
                  <a:lnTo>
                    <a:pt x="176742" y="987243"/>
                  </a:lnTo>
                  <a:lnTo>
                    <a:pt x="197237" y="946768"/>
                  </a:lnTo>
                  <a:lnTo>
                    <a:pt x="218748" y="906899"/>
                  </a:lnTo>
                  <a:lnTo>
                    <a:pt x="241257" y="867652"/>
                  </a:lnTo>
                  <a:lnTo>
                    <a:pt x="264748" y="829045"/>
                  </a:lnTo>
                  <a:lnTo>
                    <a:pt x="289204" y="791094"/>
                  </a:lnTo>
                  <a:lnTo>
                    <a:pt x="314608" y="753815"/>
                  </a:lnTo>
                  <a:lnTo>
                    <a:pt x="340943" y="717226"/>
                  </a:lnTo>
                  <a:lnTo>
                    <a:pt x="368192" y="681342"/>
                  </a:lnTo>
                  <a:lnTo>
                    <a:pt x="396339" y="646182"/>
                  </a:lnTo>
                  <a:lnTo>
                    <a:pt x="425366" y="611761"/>
                  </a:lnTo>
                  <a:lnTo>
                    <a:pt x="455258" y="578096"/>
                  </a:lnTo>
                  <a:lnTo>
                    <a:pt x="485996" y="545204"/>
                  </a:lnTo>
                  <a:lnTo>
                    <a:pt x="517564" y="513102"/>
                  </a:lnTo>
                  <a:lnTo>
                    <a:pt x="549946" y="481806"/>
                  </a:lnTo>
                  <a:lnTo>
                    <a:pt x="583124" y="451332"/>
                  </a:lnTo>
                  <a:lnTo>
                    <a:pt x="617082" y="421699"/>
                  </a:lnTo>
                  <a:lnTo>
                    <a:pt x="651802" y="392922"/>
                  </a:lnTo>
                  <a:lnTo>
                    <a:pt x="687268" y="365018"/>
                  </a:lnTo>
                  <a:lnTo>
                    <a:pt x="723464" y="338003"/>
                  </a:lnTo>
                  <a:lnTo>
                    <a:pt x="760371" y="311895"/>
                  </a:lnTo>
                  <a:lnTo>
                    <a:pt x="797974" y="286710"/>
                  </a:lnTo>
                  <a:lnTo>
                    <a:pt x="836256" y="262466"/>
                  </a:lnTo>
                  <a:lnTo>
                    <a:pt x="875199" y="239177"/>
                  </a:lnTo>
                  <a:lnTo>
                    <a:pt x="914787" y="216862"/>
                  </a:lnTo>
                  <a:lnTo>
                    <a:pt x="955003" y="195537"/>
                  </a:lnTo>
                  <a:lnTo>
                    <a:pt x="995830" y="175218"/>
                  </a:lnTo>
                  <a:lnTo>
                    <a:pt x="1037252" y="155923"/>
                  </a:lnTo>
                  <a:lnTo>
                    <a:pt x="1079250" y="137668"/>
                  </a:lnTo>
                  <a:lnTo>
                    <a:pt x="1121810" y="120469"/>
                  </a:lnTo>
                  <a:lnTo>
                    <a:pt x="1164913" y="104344"/>
                  </a:lnTo>
                  <a:lnTo>
                    <a:pt x="1208544" y="89310"/>
                  </a:lnTo>
                  <a:lnTo>
                    <a:pt x="1252684" y="75382"/>
                  </a:lnTo>
                  <a:lnTo>
                    <a:pt x="1297318" y="62577"/>
                  </a:lnTo>
                  <a:lnTo>
                    <a:pt x="1342428" y="50913"/>
                  </a:lnTo>
                  <a:lnTo>
                    <a:pt x="1387997" y="40405"/>
                  </a:lnTo>
                  <a:lnTo>
                    <a:pt x="1434010" y="31072"/>
                  </a:lnTo>
                  <a:lnTo>
                    <a:pt x="1480448" y="22928"/>
                  </a:lnTo>
                  <a:lnTo>
                    <a:pt x="1527295" y="15992"/>
                  </a:lnTo>
                  <a:lnTo>
                    <a:pt x="1574535" y="10279"/>
                  </a:lnTo>
                  <a:lnTo>
                    <a:pt x="1622149" y="5807"/>
                  </a:lnTo>
                  <a:lnTo>
                    <a:pt x="1670123" y="2592"/>
                  </a:lnTo>
                  <a:lnTo>
                    <a:pt x="1718438" y="650"/>
                  </a:lnTo>
                  <a:lnTo>
                    <a:pt x="1767077" y="0"/>
                  </a:lnTo>
                  <a:lnTo>
                    <a:pt x="1815717" y="650"/>
                  </a:lnTo>
                  <a:lnTo>
                    <a:pt x="1864032" y="2592"/>
                  </a:lnTo>
                  <a:lnTo>
                    <a:pt x="1912006" y="5807"/>
                  </a:lnTo>
                  <a:lnTo>
                    <a:pt x="1959620" y="10279"/>
                  </a:lnTo>
                  <a:lnTo>
                    <a:pt x="2006860" y="15992"/>
                  </a:lnTo>
                  <a:lnTo>
                    <a:pt x="2053707" y="22928"/>
                  </a:lnTo>
                  <a:lnTo>
                    <a:pt x="2100145" y="31072"/>
                  </a:lnTo>
                  <a:lnTo>
                    <a:pt x="2146158" y="40405"/>
                  </a:lnTo>
                  <a:lnTo>
                    <a:pt x="2191727" y="50913"/>
                  </a:lnTo>
                  <a:lnTo>
                    <a:pt x="2236837" y="62577"/>
                  </a:lnTo>
                  <a:lnTo>
                    <a:pt x="2281471" y="75382"/>
                  </a:lnTo>
                  <a:lnTo>
                    <a:pt x="2325611" y="89310"/>
                  </a:lnTo>
                  <a:lnTo>
                    <a:pt x="2369242" y="104344"/>
                  </a:lnTo>
                  <a:lnTo>
                    <a:pt x="2412345" y="120469"/>
                  </a:lnTo>
                  <a:lnTo>
                    <a:pt x="2454905" y="137668"/>
                  </a:lnTo>
                  <a:lnTo>
                    <a:pt x="2496903" y="155923"/>
                  </a:lnTo>
                  <a:lnTo>
                    <a:pt x="2538325" y="175218"/>
                  </a:lnTo>
                  <a:lnTo>
                    <a:pt x="2579152" y="195537"/>
                  </a:lnTo>
                  <a:lnTo>
                    <a:pt x="2619368" y="216862"/>
                  </a:lnTo>
                  <a:lnTo>
                    <a:pt x="2658956" y="239177"/>
                  </a:lnTo>
                  <a:lnTo>
                    <a:pt x="2697899" y="262466"/>
                  </a:lnTo>
                  <a:lnTo>
                    <a:pt x="2736181" y="286710"/>
                  </a:lnTo>
                  <a:lnTo>
                    <a:pt x="2773784" y="311895"/>
                  </a:lnTo>
                  <a:lnTo>
                    <a:pt x="2810691" y="338003"/>
                  </a:lnTo>
                  <a:lnTo>
                    <a:pt x="2846887" y="365018"/>
                  </a:lnTo>
                  <a:lnTo>
                    <a:pt x="2882353" y="392922"/>
                  </a:lnTo>
                  <a:lnTo>
                    <a:pt x="2917073" y="421699"/>
                  </a:lnTo>
                  <a:lnTo>
                    <a:pt x="2951031" y="451332"/>
                  </a:lnTo>
                  <a:lnTo>
                    <a:pt x="2984209" y="481806"/>
                  </a:lnTo>
                  <a:lnTo>
                    <a:pt x="3016591" y="513102"/>
                  </a:lnTo>
                  <a:lnTo>
                    <a:pt x="3048159" y="545204"/>
                  </a:lnTo>
                  <a:lnTo>
                    <a:pt x="3078897" y="578096"/>
                  </a:lnTo>
                  <a:lnTo>
                    <a:pt x="3108789" y="611761"/>
                  </a:lnTo>
                  <a:lnTo>
                    <a:pt x="3137816" y="646182"/>
                  </a:lnTo>
                  <a:lnTo>
                    <a:pt x="3165963" y="681342"/>
                  </a:lnTo>
                  <a:lnTo>
                    <a:pt x="3193212" y="717226"/>
                  </a:lnTo>
                  <a:lnTo>
                    <a:pt x="3219547" y="753815"/>
                  </a:lnTo>
                  <a:lnTo>
                    <a:pt x="3244951" y="791094"/>
                  </a:lnTo>
                  <a:lnTo>
                    <a:pt x="3269407" y="829045"/>
                  </a:lnTo>
                  <a:lnTo>
                    <a:pt x="3292898" y="867652"/>
                  </a:lnTo>
                  <a:lnTo>
                    <a:pt x="3315407" y="906899"/>
                  </a:lnTo>
                  <a:lnTo>
                    <a:pt x="3336918" y="946768"/>
                  </a:lnTo>
                  <a:lnTo>
                    <a:pt x="3357413" y="987243"/>
                  </a:lnTo>
                  <a:lnTo>
                    <a:pt x="3376876" y="1028307"/>
                  </a:lnTo>
                  <a:lnTo>
                    <a:pt x="3395290" y="1069944"/>
                  </a:lnTo>
                  <a:lnTo>
                    <a:pt x="3412638" y="1112136"/>
                  </a:lnTo>
                  <a:lnTo>
                    <a:pt x="3428903" y="1154868"/>
                  </a:lnTo>
                  <a:lnTo>
                    <a:pt x="3444069" y="1198122"/>
                  </a:lnTo>
                  <a:lnTo>
                    <a:pt x="3458118" y="1241882"/>
                  </a:lnTo>
                  <a:lnTo>
                    <a:pt x="3471034" y="1286130"/>
                  </a:lnTo>
                  <a:lnTo>
                    <a:pt x="3482800" y="1330851"/>
                  </a:lnTo>
                  <a:lnTo>
                    <a:pt x="3493398" y="1376028"/>
                  </a:lnTo>
                  <a:lnTo>
                    <a:pt x="3502813" y="1421643"/>
                  </a:lnTo>
                  <a:lnTo>
                    <a:pt x="3511027" y="1467681"/>
                  </a:lnTo>
                  <a:lnTo>
                    <a:pt x="3518024" y="1514124"/>
                  </a:lnTo>
                  <a:lnTo>
                    <a:pt x="3523787" y="1560956"/>
                  </a:lnTo>
                  <a:lnTo>
                    <a:pt x="3528298" y="1608160"/>
                  </a:lnTo>
                  <a:lnTo>
                    <a:pt x="3531541" y="1655719"/>
                  </a:lnTo>
                  <a:lnTo>
                    <a:pt x="3533499" y="1703617"/>
                  </a:lnTo>
                  <a:lnTo>
                    <a:pt x="3534155" y="1751838"/>
                  </a:lnTo>
                  <a:lnTo>
                    <a:pt x="3533499" y="1800058"/>
                  </a:lnTo>
                  <a:lnTo>
                    <a:pt x="3531541" y="1847956"/>
                  </a:lnTo>
                  <a:lnTo>
                    <a:pt x="3528298" y="1895515"/>
                  </a:lnTo>
                  <a:lnTo>
                    <a:pt x="3523787" y="1942719"/>
                  </a:lnTo>
                  <a:lnTo>
                    <a:pt x="3518024" y="1989551"/>
                  </a:lnTo>
                  <a:lnTo>
                    <a:pt x="3511027" y="2035994"/>
                  </a:lnTo>
                  <a:lnTo>
                    <a:pt x="3502813" y="2082032"/>
                  </a:lnTo>
                  <a:lnTo>
                    <a:pt x="3493398" y="2127647"/>
                  </a:lnTo>
                  <a:lnTo>
                    <a:pt x="3482800" y="2172824"/>
                  </a:lnTo>
                  <a:lnTo>
                    <a:pt x="3471034" y="2217545"/>
                  </a:lnTo>
                  <a:lnTo>
                    <a:pt x="3458118" y="2261793"/>
                  </a:lnTo>
                  <a:lnTo>
                    <a:pt x="3444069" y="2305553"/>
                  </a:lnTo>
                  <a:lnTo>
                    <a:pt x="3428903" y="2348807"/>
                  </a:lnTo>
                  <a:lnTo>
                    <a:pt x="3412638" y="2391539"/>
                  </a:lnTo>
                  <a:lnTo>
                    <a:pt x="3395290" y="2433731"/>
                  </a:lnTo>
                  <a:lnTo>
                    <a:pt x="3376876" y="2475368"/>
                  </a:lnTo>
                  <a:lnTo>
                    <a:pt x="3357413" y="2516432"/>
                  </a:lnTo>
                  <a:lnTo>
                    <a:pt x="3336918" y="2556907"/>
                  </a:lnTo>
                  <a:lnTo>
                    <a:pt x="3315407" y="2596776"/>
                  </a:lnTo>
                  <a:lnTo>
                    <a:pt x="3292898" y="2636023"/>
                  </a:lnTo>
                  <a:lnTo>
                    <a:pt x="3269407" y="2674630"/>
                  </a:lnTo>
                  <a:lnTo>
                    <a:pt x="3244951" y="2712581"/>
                  </a:lnTo>
                  <a:lnTo>
                    <a:pt x="3219547" y="2749860"/>
                  </a:lnTo>
                  <a:lnTo>
                    <a:pt x="3193212" y="2786449"/>
                  </a:lnTo>
                  <a:lnTo>
                    <a:pt x="3165963" y="2822333"/>
                  </a:lnTo>
                  <a:lnTo>
                    <a:pt x="3137816" y="2857493"/>
                  </a:lnTo>
                  <a:lnTo>
                    <a:pt x="3108789" y="2891914"/>
                  </a:lnTo>
                  <a:lnTo>
                    <a:pt x="3078897" y="2925579"/>
                  </a:lnTo>
                  <a:lnTo>
                    <a:pt x="3048159" y="2958471"/>
                  </a:lnTo>
                  <a:lnTo>
                    <a:pt x="3016591" y="2990573"/>
                  </a:lnTo>
                  <a:lnTo>
                    <a:pt x="2984209" y="3021869"/>
                  </a:lnTo>
                  <a:lnTo>
                    <a:pt x="2951031" y="3052343"/>
                  </a:lnTo>
                  <a:lnTo>
                    <a:pt x="2917073" y="3081976"/>
                  </a:lnTo>
                  <a:lnTo>
                    <a:pt x="2882353" y="3110753"/>
                  </a:lnTo>
                  <a:lnTo>
                    <a:pt x="2846887" y="3138657"/>
                  </a:lnTo>
                  <a:lnTo>
                    <a:pt x="2810691" y="3165672"/>
                  </a:lnTo>
                  <a:lnTo>
                    <a:pt x="2773784" y="3191780"/>
                  </a:lnTo>
                  <a:lnTo>
                    <a:pt x="2736181" y="3216965"/>
                  </a:lnTo>
                  <a:lnTo>
                    <a:pt x="2697899" y="3241209"/>
                  </a:lnTo>
                  <a:lnTo>
                    <a:pt x="2658956" y="3264498"/>
                  </a:lnTo>
                  <a:lnTo>
                    <a:pt x="2619368" y="3286813"/>
                  </a:lnTo>
                  <a:lnTo>
                    <a:pt x="2579152" y="3308138"/>
                  </a:lnTo>
                  <a:lnTo>
                    <a:pt x="2538325" y="3328457"/>
                  </a:lnTo>
                  <a:lnTo>
                    <a:pt x="2496903" y="3347752"/>
                  </a:lnTo>
                  <a:lnTo>
                    <a:pt x="2454905" y="3366007"/>
                  </a:lnTo>
                  <a:lnTo>
                    <a:pt x="2412345" y="3383206"/>
                  </a:lnTo>
                  <a:lnTo>
                    <a:pt x="2369242" y="3399331"/>
                  </a:lnTo>
                  <a:lnTo>
                    <a:pt x="2325611" y="3414365"/>
                  </a:lnTo>
                  <a:lnTo>
                    <a:pt x="2281471" y="3428293"/>
                  </a:lnTo>
                  <a:lnTo>
                    <a:pt x="2236837" y="3441098"/>
                  </a:lnTo>
                  <a:lnTo>
                    <a:pt x="2191727" y="3452762"/>
                  </a:lnTo>
                  <a:lnTo>
                    <a:pt x="2146158" y="3463270"/>
                  </a:lnTo>
                  <a:lnTo>
                    <a:pt x="2100145" y="3472603"/>
                  </a:lnTo>
                  <a:lnTo>
                    <a:pt x="2053707" y="3480747"/>
                  </a:lnTo>
                  <a:lnTo>
                    <a:pt x="2006860" y="3487683"/>
                  </a:lnTo>
                  <a:lnTo>
                    <a:pt x="1959620" y="3493396"/>
                  </a:lnTo>
                  <a:lnTo>
                    <a:pt x="1912006" y="3497868"/>
                  </a:lnTo>
                  <a:lnTo>
                    <a:pt x="1864032" y="3501083"/>
                  </a:lnTo>
                  <a:lnTo>
                    <a:pt x="1815717" y="3503025"/>
                  </a:lnTo>
                  <a:lnTo>
                    <a:pt x="1767077" y="3503676"/>
                  </a:lnTo>
                  <a:lnTo>
                    <a:pt x="1718438" y="3503025"/>
                  </a:lnTo>
                  <a:lnTo>
                    <a:pt x="1670123" y="3501083"/>
                  </a:lnTo>
                  <a:lnTo>
                    <a:pt x="1622149" y="3497868"/>
                  </a:lnTo>
                  <a:lnTo>
                    <a:pt x="1574535" y="3493396"/>
                  </a:lnTo>
                  <a:lnTo>
                    <a:pt x="1527295" y="3487683"/>
                  </a:lnTo>
                  <a:lnTo>
                    <a:pt x="1480448" y="3480747"/>
                  </a:lnTo>
                  <a:lnTo>
                    <a:pt x="1434010" y="3472603"/>
                  </a:lnTo>
                  <a:lnTo>
                    <a:pt x="1387997" y="3463270"/>
                  </a:lnTo>
                  <a:lnTo>
                    <a:pt x="1342428" y="3452762"/>
                  </a:lnTo>
                  <a:lnTo>
                    <a:pt x="1297318" y="3441098"/>
                  </a:lnTo>
                  <a:lnTo>
                    <a:pt x="1252684" y="3428293"/>
                  </a:lnTo>
                  <a:lnTo>
                    <a:pt x="1208544" y="3414365"/>
                  </a:lnTo>
                  <a:lnTo>
                    <a:pt x="1164913" y="3399331"/>
                  </a:lnTo>
                  <a:lnTo>
                    <a:pt x="1121810" y="3383206"/>
                  </a:lnTo>
                  <a:lnTo>
                    <a:pt x="1079250" y="3366007"/>
                  </a:lnTo>
                  <a:lnTo>
                    <a:pt x="1037252" y="3347752"/>
                  </a:lnTo>
                  <a:lnTo>
                    <a:pt x="995830" y="3328457"/>
                  </a:lnTo>
                  <a:lnTo>
                    <a:pt x="955003" y="3308138"/>
                  </a:lnTo>
                  <a:lnTo>
                    <a:pt x="914787" y="3286813"/>
                  </a:lnTo>
                  <a:lnTo>
                    <a:pt x="875199" y="3264498"/>
                  </a:lnTo>
                  <a:lnTo>
                    <a:pt x="836256" y="3241209"/>
                  </a:lnTo>
                  <a:lnTo>
                    <a:pt x="797974" y="3216965"/>
                  </a:lnTo>
                  <a:lnTo>
                    <a:pt x="760371" y="3191780"/>
                  </a:lnTo>
                  <a:lnTo>
                    <a:pt x="723464" y="3165672"/>
                  </a:lnTo>
                  <a:lnTo>
                    <a:pt x="687268" y="3138657"/>
                  </a:lnTo>
                  <a:lnTo>
                    <a:pt x="651802" y="3110753"/>
                  </a:lnTo>
                  <a:lnTo>
                    <a:pt x="617082" y="3081976"/>
                  </a:lnTo>
                  <a:lnTo>
                    <a:pt x="583124" y="3052343"/>
                  </a:lnTo>
                  <a:lnTo>
                    <a:pt x="549946" y="3021869"/>
                  </a:lnTo>
                  <a:lnTo>
                    <a:pt x="517564" y="2990573"/>
                  </a:lnTo>
                  <a:lnTo>
                    <a:pt x="485996" y="2958471"/>
                  </a:lnTo>
                  <a:lnTo>
                    <a:pt x="455258" y="2925579"/>
                  </a:lnTo>
                  <a:lnTo>
                    <a:pt x="425366" y="2891914"/>
                  </a:lnTo>
                  <a:lnTo>
                    <a:pt x="396339" y="2857493"/>
                  </a:lnTo>
                  <a:lnTo>
                    <a:pt x="368192" y="2822333"/>
                  </a:lnTo>
                  <a:lnTo>
                    <a:pt x="340943" y="2786449"/>
                  </a:lnTo>
                  <a:lnTo>
                    <a:pt x="314608" y="2749860"/>
                  </a:lnTo>
                  <a:lnTo>
                    <a:pt x="289204" y="2712581"/>
                  </a:lnTo>
                  <a:lnTo>
                    <a:pt x="264748" y="2674630"/>
                  </a:lnTo>
                  <a:lnTo>
                    <a:pt x="241257" y="2636023"/>
                  </a:lnTo>
                  <a:lnTo>
                    <a:pt x="218748" y="2596776"/>
                  </a:lnTo>
                  <a:lnTo>
                    <a:pt x="197237" y="2556907"/>
                  </a:lnTo>
                  <a:lnTo>
                    <a:pt x="176742" y="2516432"/>
                  </a:lnTo>
                  <a:lnTo>
                    <a:pt x="157279" y="2475368"/>
                  </a:lnTo>
                  <a:lnTo>
                    <a:pt x="138865" y="2433731"/>
                  </a:lnTo>
                  <a:lnTo>
                    <a:pt x="121517" y="2391539"/>
                  </a:lnTo>
                  <a:lnTo>
                    <a:pt x="105252" y="2348807"/>
                  </a:lnTo>
                  <a:lnTo>
                    <a:pt x="90086" y="2305553"/>
                  </a:lnTo>
                  <a:lnTo>
                    <a:pt x="76037" y="2261793"/>
                  </a:lnTo>
                  <a:lnTo>
                    <a:pt x="63121" y="2217545"/>
                  </a:lnTo>
                  <a:lnTo>
                    <a:pt x="51355" y="2172824"/>
                  </a:lnTo>
                  <a:lnTo>
                    <a:pt x="40757" y="2127647"/>
                  </a:lnTo>
                  <a:lnTo>
                    <a:pt x="31342" y="2082032"/>
                  </a:lnTo>
                  <a:lnTo>
                    <a:pt x="23128" y="2035994"/>
                  </a:lnTo>
                  <a:lnTo>
                    <a:pt x="16131" y="1989551"/>
                  </a:lnTo>
                  <a:lnTo>
                    <a:pt x="10368" y="1942719"/>
                  </a:lnTo>
                  <a:lnTo>
                    <a:pt x="5857" y="1895515"/>
                  </a:lnTo>
                  <a:lnTo>
                    <a:pt x="2614" y="1847956"/>
                  </a:lnTo>
                  <a:lnTo>
                    <a:pt x="656" y="1800058"/>
                  </a:lnTo>
                  <a:lnTo>
                    <a:pt x="0" y="1751838"/>
                  </a:lnTo>
                  <a:close/>
                </a:path>
              </a:pathLst>
            </a:custGeom>
            <a:ln w="952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8268" y="1893569"/>
              <a:ext cx="2006345" cy="20055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5784" y="2026912"/>
              <a:ext cx="1873565" cy="1740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65619" y="2342578"/>
            <a:ext cx="1780539" cy="1156970"/>
            <a:chOff x="6865619" y="2342578"/>
            <a:chExt cx="1780539" cy="1156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5619" y="2511551"/>
              <a:ext cx="1780031" cy="9875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5353" y="2356866"/>
              <a:ext cx="0" cy="239395"/>
            </a:xfrm>
            <a:custGeom>
              <a:avLst/>
              <a:gdLst/>
              <a:ahLst/>
              <a:cxnLst/>
              <a:rect l="l" t="t" r="r" b="b"/>
              <a:pathLst>
                <a:path h="239394">
                  <a:moveTo>
                    <a:pt x="0" y="0"/>
                  </a:moveTo>
                  <a:lnTo>
                    <a:pt x="0" y="238772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42495" y="25813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4238" y="253719"/>
            <a:ext cx="6253674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BIOMETRIC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HELLO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07098" y="961644"/>
            <a:ext cx="8380730" cy="4022725"/>
            <a:chOff x="307098" y="961644"/>
            <a:chExt cx="8380730" cy="4022725"/>
          </a:xfrm>
        </p:grpSpPr>
        <p:sp>
          <p:nvSpPr>
            <p:cNvPr id="8" name="object 8"/>
            <p:cNvSpPr/>
            <p:nvPr/>
          </p:nvSpPr>
          <p:spPr>
            <a:xfrm>
              <a:off x="2865882" y="1781555"/>
              <a:ext cx="1377950" cy="1905"/>
            </a:xfrm>
            <a:custGeom>
              <a:avLst/>
              <a:gdLst/>
              <a:ahLst/>
              <a:cxnLst/>
              <a:rect l="l" t="t" r="r" b="b"/>
              <a:pathLst>
                <a:path w="1377950" h="1905">
                  <a:moveTo>
                    <a:pt x="-14287" y="698"/>
                  </a:moveTo>
                  <a:lnTo>
                    <a:pt x="1391907" y="698"/>
                  </a:lnTo>
                </a:path>
              </a:pathLst>
            </a:custGeom>
            <a:ln w="2997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9216" y="1740082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6806" y="961644"/>
              <a:ext cx="4620755" cy="16436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15205" y="1210056"/>
              <a:ext cx="4124325" cy="1146810"/>
            </a:xfrm>
            <a:custGeom>
              <a:avLst/>
              <a:gdLst/>
              <a:ahLst/>
              <a:cxnLst/>
              <a:rect l="l" t="t" r="r" b="b"/>
              <a:pathLst>
                <a:path w="4124325" h="1146810">
                  <a:moveTo>
                    <a:pt x="0" y="0"/>
                  </a:moveTo>
                  <a:lnTo>
                    <a:pt x="4123944" y="0"/>
                  </a:lnTo>
                  <a:lnTo>
                    <a:pt x="4123944" y="1146810"/>
                  </a:lnTo>
                  <a:lnTo>
                    <a:pt x="0" y="114681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3396" y="2673672"/>
              <a:ext cx="781685" cy="1378585"/>
            </a:xfrm>
            <a:custGeom>
              <a:avLst/>
              <a:gdLst/>
              <a:ahLst/>
              <a:cxnLst/>
              <a:rect l="l" t="t" r="r" b="b"/>
              <a:pathLst>
                <a:path w="781685" h="1378585">
                  <a:moveTo>
                    <a:pt x="0" y="1378432"/>
                  </a:moveTo>
                  <a:lnTo>
                    <a:pt x="0" y="653491"/>
                  </a:lnTo>
                  <a:lnTo>
                    <a:pt x="781659" y="653491"/>
                  </a:lnTo>
                  <a:lnTo>
                    <a:pt x="781659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2193" y="26022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098" y="3803904"/>
              <a:ext cx="1913369" cy="118032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665958" y="1331202"/>
            <a:ext cx="14185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45" dirty="0">
                <a:solidFill>
                  <a:srgbClr val="AFEF52"/>
                </a:solidFill>
                <a:latin typeface="Times New Roman"/>
                <a:cs typeface="Times New Roman"/>
              </a:rPr>
              <a:t>WBIOSRVC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6481" y="1609819"/>
            <a:ext cx="1116702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700" spc="130" dirty="0">
                <a:solidFill>
                  <a:srgbClr val="36FF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Winbio.dll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5117" y="4052315"/>
            <a:ext cx="1416557" cy="702115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452755">
              <a:lnSpc>
                <a:spcPct val="100000"/>
              </a:lnSpc>
              <a:spcBef>
                <a:spcPts val="1435"/>
              </a:spcBef>
            </a:pPr>
            <a:r>
              <a:rPr lang="en-IN" sz="1700" spc="40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452755">
              <a:lnSpc>
                <a:spcPct val="100000"/>
              </a:lnSpc>
              <a:spcBef>
                <a:spcPts val="1435"/>
              </a:spcBef>
            </a:pPr>
            <a:endParaRPr lang="en-IN" sz="500" dirty="0">
              <a:latin typeface="SF Compact Display" panose="020B0504030202060204" pitchFamily="34" charset="0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3168" y="2666130"/>
            <a:ext cx="1733248" cy="678391"/>
          </a:xfrm>
          <a:prstGeom prst="rect">
            <a:avLst/>
          </a:prstGeom>
          <a:solidFill>
            <a:srgbClr val="1F1F1F"/>
          </a:solidFill>
          <a:ln w="38100">
            <a:solidFill>
              <a:srgbClr val="B57DFF"/>
            </a:solidFill>
          </a:ln>
        </p:spPr>
        <p:txBody>
          <a:bodyPr vert="horz" wrap="square" lIns="0" tIns="1536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10"/>
              </a:spcBef>
            </a:pPr>
            <a:r>
              <a:rPr lang="en-IN" sz="1600" spc="105" dirty="0">
                <a:solidFill>
                  <a:srgbClr val="B57D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WinBioDatabase</a:t>
            </a:r>
            <a:endParaRPr lang="en-IN" sz="1000" spc="105" dirty="0">
              <a:solidFill>
                <a:srgbClr val="B57D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" algn="ctr">
              <a:lnSpc>
                <a:spcPct val="100000"/>
              </a:lnSpc>
              <a:spcBef>
                <a:spcPts val="1210"/>
              </a:spcBef>
            </a:pPr>
            <a:endParaRPr lang="en-IN" sz="800" dirty="0">
              <a:solidFill>
                <a:srgbClr val="B57DFF"/>
              </a:solidFill>
              <a:latin typeface="SF Compact Display" panose="020B0504030202060204" pitchFamily="34" charset="0"/>
              <a:cs typeface="Times New Roman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4525" y="3803904"/>
            <a:ext cx="1914143" cy="118032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259911" y="4089505"/>
            <a:ext cx="1542521" cy="695703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98120" marR="123825" indent="-100330" algn="ctr">
              <a:lnSpc>
                <a:spcPct val="100000"/>
              </a:lnSpc>
              <a:spcBef>
                <a:spcPts val="225"/>
              </a:spcBef>
            </a:pPr>
            <a:r>
              <a:rPr lang="en-IN" sz="1700" spc="125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Cred</a:t>
            </a:r>
            <a:r>
              <a:rPr sz="1700" spc="95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484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700" spc="225" dirty="0">
              <a:solidFill>
                <a:srgbClr val="F73BA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8120" marR="123825" indent="-100330" algn="ctr">
              <a:spcBef>
                <a:spcPts val="225"/>
              </a:spcBef>
            </a:pPr>
            <a:r>
              <a:rPr lang="en-IN" sz="1800" spc="95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endParaRPr lang="en-IN" spc="225" dirty="0">
              <a:solidFill>
                <a:srgbClr val="F73BA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8120" marR="123825" indent="-100330">
              <a:lnSpc>
                <a:spcPct val="100000"/>
              </a:lnSpc>
              <a:spcBef>
                <a:spcPts val="225"/>
              </a:spcBef>
            </a:pPr>
            <a:endParaRPr sz="500" dirty="0">
              <a:latin typeface="SF Compact Display" panose="020B0504030202060204" pitchFamily="34" charset="0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41570" y="966659"/>
            <a:ext cx="7312140" cy="3090614"/>
            <a:chOff x="1225295" y="961643"/>
            <a:chExt cx="7312140" cy="3090614"/>
          </a:xfrm>
        </p:grpSpPr>
        <p:sp>
          <p:nvSpPr>
            <p:cNvPr id="23" name="object 23"/>
            <p:cNvSpPr/>
            <p:nvPr/>
          </p:nvSpPr>
          <p:spPr>
            <a:xfrm>
              <a:off x="2045213" y="2673672"/>
              <a:ext cx="996950" cy="1378585"/>
            </a:xfrm>
            <a:custGeom>
              <a:avLst/>
              <a:gdLst/>
              <a:ahLst/>
              <a:cxnLst/>
              <a:rect l="l" t="t" r="r" b="b"/>
              <a:pathLst>
                <a:path w="996950" h="1378585">
                  <a:moveTo>
                    <a:pt x="996543" y="1378432"/>
                  </a:moveTo>
                  <a:lnTo>
                    <a:pt x="996543" y="653491"/>
                  </a:lnTo>
                  <a:lnTo>
                    <a:pt x="0" y="653491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02349" y="26022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25295" y="961643"/>
              <a:ext cx="1640839" cy="1640839"/>
            </a:xfrm>
            <a:custGeom>
              <a:avLst/>
              <a:gdLst/>
              <a:ahLst/>
              <a:cxnLst/>
              <a:rect l="l" t="t" r="r" b="b"/>
              <a:pathLst>
                <a:path w="1640839" h="1640839">
                  <a:moveTo>
                    <a:pt x="0" y="820292"/>
                  </a:moveTo>
                  <a:lnTo>
                    <a:pt x="820293" y="0"/>
                  </a:lnTo>
                  <a:lnTo>
                    <a:pt x="1640586" y="820292"/>
                  </a:lnTo>
                  <a:lnTo>
                    <a:pt x="820293" y="1640585"/>
                  </a:lnTo>
                  <a:lnTo>
                    <a:pt x="0" y="820292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6333" y="1587258"/>
              <a:ext cx="1504175" cy="9181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899" y="1577340"/>
              <a:ext cx="1504187" cy="9181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3260" y="1577340"/>
              <a:ext cx="1504175" cy="91818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4746" y="1835657"/>
            <a:ext cx="1007744" cy="421640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805"/>
              </a:spcBef>
            </a:pPr>
            <a:r>
              <a:rPr sz="1200" spc="-10" dirty="0">
                <a:solidFill>
                  <a:srgbClr val="FFFFFF"/>
                </a:solidFill>
                <a:latin typeface="Roboto Lt"/>
                <a:cs typeface="Roboto Lt"/>
              </a:rPr>
              <a:t>Storage</a:t>
            </a:r>
            <a:endParaRPr sz="1200" dirty="0">
              <a:latin typeface="Roboto Lt"/>
              <a:cs typeface="Roboto 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25311" y="1825751"/>
            <a:ext cx="1007744" cy="421640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935"/>
              </a:spcBef>
            </a:pPr>
            <a:r>
              <a:rPr sz="1200" dirty="0">
                <a:solidFill>
                  <a:srgbClr val="FFFFFF"/>
                </a:solidFill>
                <a:latin typeface="Roboto Lt"/>
                <a:cs typeface="Roboto Lt"/>
              </a:rPr>
              <a:t>Engine</a:t>
            </a:r>
            <a:endParaRPr sz="1200">
              <a:latin typeface="Roboto Lt"/>
              <a:cs typeface="Roboto L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81671" y="1825751"/>
            <a:ext cx="1007744" cy="421640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750"/>
              </a:spcBef>
            </a:pPr>
            <a:r>
              <a:rPr sz="1200" spc="-10" dirty="0">
                <a:solidFill>
                  <a:srgbClr val="FFFFFF"/>
                </a:solidFill>
                <a:latin typeface="Roboto Lt"/>
                <a:cs typeface="Roboto Lt"/>
              </a:rPr>
              <a:t>Sensor</a:t>
            </a:r>
            <a:endParaRPr sz="1200" dirty="0">
              <a:latin typeface="Roboto Lt"/>
              <a:cs typeface="Roboto L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05570" y="2394966"/>
            <a:ext cx="85725" cy="241935"/>
            <a:chOff x="4905570" y="2394966"/>
            <a:chExt cx="85725" cy="241935"/>
          </a:xfrm>
        </p:grpSpPr>
        <p:sp>
          <p:nvSpPr>
            <p:cNvPr id="34" name="object 34"/>
            <p:cNvSpPr/>
            <p:nvPr/>
          </p:nvSpPr>
          <p:spPr>
            <a:xfrm>
              <a:off x="4948428" y="2394966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h="170180">
                  <a:moveTo>
                    <a:pt x="0" y="0"/>
                  </a:moveTo>
                  <a:lnTo>
                    <a:pt x="0" y="169951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05570" y="255063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42495" y="2342578"/>
            <a:ext cx="85725" cy="325120"/>
            <a:chOff x="7742495" y="2342578"/>
            <a:chExt cx="85725" cy="325120"/>
          </a:xfrm>
        </p:grpSpPr>
        <p:sp>
          <p:nvSpPr>
            <p:cNvPr id="3" name="object 3"/>
            <p:cNvSpPr/>
            <p:nvPr/>
          </p:nvSpPr>
          <p:spPr>
            <a:xfrm>
              <a:off x="7785354" y="2356866"/>
              <a:ext cx="0" cy="239395"/>
            </a:xfrm>
            <a:custGeom>
              <a:avLst/>
              <a:gdLst/>
              <a:ahLst/>
              <a:cxnLst/>
              <a:rect l="l" t="t" r="r" b="b"/>
              <a:pathLst>
                <a:path h="239394">
                  <a:moveTo>
                    <a:pt x="0" y="0"/>
                  </a:moveTo>
                  <a:lnTo>
                    <a:pt x="0" y="238772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42495" y="25813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51190" y="329376"/>
            <a:ext cx="6246368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BIOMETRIC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HELLO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07098" y="961644"/>
            <a:ext cx="8380730" cy="4022725"/>
            <a:chOff x="307098" y="961644"/>
            <a:chExt cx="8380730" cy="4022725"/>
          </a:xfrm>
        </p:grpSpPr>
        <p:sp>
          <p:nvSpPr>
            <p:cNvPr id="7" name="object 7"/>
            <p:cNvSpPr/>
            <p:nvPr/>
          </p:nvSpPr>
          <p:spPr>
            <a:xfrm>
              <a:off x="2865882" y="1781555"/>
              <a:ext cx="1377950" cy="1905"/>
            </a:xfrm>
            <a:custGeom>
              <a:avLst/>
              <a:gdLst/>
              <a:ahLst/>
              <a:cxnLst/>
              <a:rect l="l" t="t" r="r" b="b"/>
              <a:pathLst>
                <a:path w="1377950" h="1905">
                  <a:moveTo>
                    <a:pt x="-14287" y="698"/>
                  </a:moveTo>
                  <a:lnTo>
                    <a:pt x="1391907" y="698"/>
                  </a:lnTo>
                </a:path>
              </a:pathLst>
            </a:custGeom>
            <a:ln w="29972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29216" y="1740082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6806" y="961644"/>
              <a:ext cx="4620755" cy="16436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15205" y="1210056"/>
              <a:ext cx="4124325" cy="1146810"/>
            </a:xfrm>
            <a:custGeom>
              <a:avLst/>
              <a:gdLst/>
              <a:ahLst/>
              <a:cxnLst/>
              <a:rect l="l" t="t" r="r" b="b"/>
              <a:pathLst>
                <a:path w="4124325" h="1146810">
                  <a:moveTo>
                    <a:pt x="0" y="0"/>
                  </a:moveTo>
                  <a:lnTo>
                    <a:pt x="4123944" y="0"/>
                  </a:lnTo>
                  <a:lnTo>
                    <a:pt x="4123944" y="1146810"/>
                  </a:lnTo>
                  <a:lnTo>
                    <a:pt x="0" y="114681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3396" y="2673672"/>
              <a:ext cx="781685" cy="1378585"/>
            </a:xfrm>
            <a:custGeom>
              <a:avLst/>
              <a:gdLst/>
              <a:ahLst/>
              <a:cxnLst/>
              <a:rect l="l" t="t" r="r" b="b"/>
              <a:pathLst>
                <a:path w="781685" h="1378585">
                  <a:moveTo>
                    <a:pt x="0" y="1378432"/>
                  </a:moveTo>
                  <a:lnTo>
                    <a:pt x="0" y="653491"/>
                  </a:lnTo>
                  <a:lnTo>
                    <a:pt x="781659" y="653491"/>
                  </a:lnTo>
                  <a:lnTo>
                    <a:pt x="781659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02193" y="26022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098" y="3803904"/>
              <a:ext cx="1913369" cy="1180325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9059" y="2482595"/>
            <a:ext cx="2291333" cy="116889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665958" y="1331202"/>
            <a:ext cx="14185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45" dirty="0">
                <a:solidFill>
                  <a:srgbClr val="AFEF52"/>
                </a:solidFill>
                <a:latin typeface="Times New Roman"/>
                <a:cs typeface="Times New Roman"/>
              </a:rPr>
              <a:t>WBIOSRVC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16567" y="1641086"/>
            <a:ext cx="1084721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1700" spc="130" dirty="0">
                <a:solidFill>
                  <a:srgbClr val="36FF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Winbio</a:t>
            </a:r>
            <a:r>
              <a:rPr sz="1700" spc="-290" dirty="0">
                <a:solidFill>
                  <a:srgbClr val="36FF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15" dirty="0">
                <a:solidFill>
                  <a:srgbClr val="36FF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700" spc="-5" dirty="0">
                <a:solidFill>
                  <a:srgbClr val="36FF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700" spc="-240" dirty="0">
                <a:solidFill>
                  <a:srgbClr val="36FF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700" spc="-65" dirty="0">
                <a:solidFill>
                  <a:srgbClr val="36FF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5498" y="4052315"/>
            <a:ext cx="1416685" cy="702115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452755">
              <a:lnSpc>
                <a:spcPct val="100000"/>
              </a:lnSpc>
              <a:spcBef>
                <a:spcPts val="1435"/>
              </a:spcBef>
            </a:pPr>
            <a:r>
              <a:rPr sz="1700" spc="40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700" spc="-5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</a:p>
          <a:p>
            <a:pPr marL="452755">
              <a:lnSpc>
                <a:spcPct val="100000"/>
              </a:lnSpc>
              <a:spcBef>
                <a:spcPts val="1435"/>
              </a:spcBef>
            </a:pPr>
            <a:endParaRPr sz="5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57471" y="2731007"/>
            <a:ext cx="1846588" cy="678391"/>
          </a:xfrm>
          <a:prstGeom prst="rect">
            <a:avLst/>
          </a:prstGeom>
          <a:solidFill>
            <a:srgbClr val="1F1F1F"/>
          </a:solidFill>
          <a:ln w="38100">
            <a:solidFill>
              <a:srgbClr val="B57DFF"/>
            </a:solidFill>
          </a:ln>
        </p:spPr>
        <p:txBody>
          <a:bodyPr vert="horz" wrap="square" lIns="0" tIns="1536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10"/>
              </a:spcBef>
            </a:pPr>
            <a:r>
              <a:rPr lang="en-IN" sz="1600" spc="185" dirty="0">
                <a:solidFill>
                  <a:srgbClr val="B57DFF"/>
                </a:solidFill>
                <a:latin typeface="Times New Roman"/>
                <a:cs typeface="Times New Roman"/>
              </a:rPr>
              <a:t>WinBioDatabase</a:t>
            </a:r>
          </a:p>
          <a:p>
            <a:pPr marL="91440">
              <a:lnSpc>
                <a:spcPct val="100000"/>
              </a:lnSpc>
              <a:spcBef>
                <a:spcPts val="1210"/>
              </a:spcBef>
            </a:pPr>
            <a:endParaRPr sz="800" dirty="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4832" y="3803903"/>
            <a:ext cx="1914143" cy="118032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333116" y="4078007"/>
            <a:ext cx="1463671" cy="623889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98120" marR="123825" indent="-100330" algn="ctr">
              <a:lnSpc>
                <a:spcPct val="100000"/>
              </a:lnSpc>
              <a:spcBef>
                <a:spcPts val="225"/>
              </a:spcBef>
            </a:pPr>
            <a:r>
              <a:rPr lang="en-IN" sz="1700" spc="125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Cred</a:t>
            </a:r>
            <a:r>
              <a:rPr lang="en-IN" sz="1700" spc="95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Provider</a:t>
            </a:r>
            <a:endParaRPr lang="en-IN" sz="1700" spc="-5" dirty="0">
              <a:solidFill>
                <a:srgbClr val="F73BA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8120" marR="123825" indent="-100330">
              <a:lnSpc>
                <a:spcPct val="100000"/>
              </a:lnSpc>
              <a:spcBef>
                <a:spcPts val="225"/>
              </a:spcBef>
            </a:pPr>
            <a:endParaRPr lang="en-IN" sz="300" dirty="0">
              <a:latin typeface="SF Compact Display" panose="020B0504030202060204" pitchFamily="34" charset="0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39012" y="966659"/>
            <a:ext cx="7312140" cy="3090614"/>
            <a:chOff x="1225295" y="961643"/>
            <a:chExt cx="7312140" cy="3090614"/>
          </a:xfrm>
        </p:grpSpPr>
        <p:sp>
          <p:nvSpPr>
            <p:cNvPr id="22" name="object 22"/>
            <p:cNvSpPr/>
            <p:nvPr/>
          </p:nvSpPr>
          <p:spPr>
            <a:xfrm>
              <a:off x="2045213" y="2673672"/>
              <a:ext cx="996950" cy="1378585"/>
            </a:xfrm>
            <a:custGeom>
              <a:avLst/>
              <a:gdLst/>
              <a:ahLst/>
              <a:cxnLst/>
              <a:rect l="l" t="t" r="r" b="b"/>
              <a:pathLst>
                <a:path w="996950" h="1378585">
                  <a:moveTo>
                    <a:pt x="996543" y="1378432"/>
                  </a:moveTo>
                  <a:lnTo>
                    <a:pt x="996543" y="653491"/>
                  </a:lnTo>
                  <a:lnTo>
                    <a:pt x="0" y="653491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2349" y="26022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5295" y="961643"/>
              <a:ext cx="1640839" cy="1640839"/>
            </a:xfrm>
            <a:custGeom>
              <a:avLst/>
              <a:gdLst/>
              <a:ahLst/>
              <a:cxnLst/>
              <a:rect l="l" t="t" r="r" b="b"/>
              <a:pathLst>
                <a:path w="1640839" h="1640839">
                  <a:moveTo>
                    <a:pt x="0" y="820292"/>
                  </a:moveTo>
                  <a:lnTo>
                    <a:pt x="820293" y="0"/>
                  </a:lnTo>
                  <a:lnTo>
                    <a:pt x="1640586" y="820292"/>
                  </a:lnTo>
                  <a:lnTo>
                    <a:pt x="820293" y="1640585"/>
                  </a:lnTo>
                  <a:lnTo>
                    <a:pt x="0" y="820292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6333" y="1587258"/>
              <a:ext cx="1504175" cy="9181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899" y="1577340"/>
              <a:ext cx="1504187" cy="9181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3260" y="1577340"/>
              <a:ext cx="1504175" cy="91818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444746" y="1835657"/>
            <a:ext cx="1007744" cy="421640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805"/>
              </a:spcBef>
            </a:pPr>
            <a:r>
              <a:rPr sz="1200" spc="-10" dirty="0">
                <a:solidFill>
                  <a:srgbClr val="FFFFFF"/>
                </a:solidFill>
                <a:latin typeface="Roboto Lt"/>
                <a:cs typeface="Roboto Lt"/>
              </a:rPr>
              <a:t>Storage</a:t>
            </a:r>
            <a:endParaRPr sz="1200">
              <a:latin typeface="Roboto Lt"/>
              <a:cs typeface="Roboto L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25311" y="1825751"/>
            <a:ext cx="1007744" cy="421640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935"/>
              </a:spcBef>
            </a:pPr>
            <a:r>
              <a:rPr sz="1200" dirty="0">
                <a:solidFill>
                  <a:srgbClr val="FFFFFF"/>
                </a:solidFill>
                <a:latin typeface="Roboto Lt"/>
                <a:cs typeface="Roboto Lt"/>
              </a:rPr>
              <a:t>Engine</a:t>
            </a:r>
            <a:endParaRPr sz="1200">
              <a:latin typeface="Roboto Lt"/>
              <a:cs typeface="Roboto 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81671" y="1825751"/>
            <a:ext cx="1007744" cy="421640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750"/>
              </a:spcBef>
            </a:pPr>
            <a:r>
              <a:rPr sz="1200" spc="-10" dirty="0">
                <a:solidFill>
                  <a:srgbClr val="FFFFFF"/>
                </a:solidFill>
                <a:latin typeface="Roboto Lt"/>
                <a:cs typeface="Roboto Lt"/>
              </a:rPr>
              <a:t>Sensor</a:t>
            </a:r>
            <a:endParaRPr sz="1200">
              <a:latin typeface="Roboto Lt"/>
              <a:cs typeface="Roboto L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05570" y="2394966"/>
            <a:ext cx="85725" cy="241935"/>
            <a:chOff x="4905570" y="2394966"/>
            <a:chExt cx="85725" cy="241935"/>
          </a:xfrm>
        </p:grpSpPr>
        <p:sp>
          <p:nvSpPr>
            <p:cNvPr id="33" name="object 33"/>
            <p:cNvSpPr/>
            <p:nvPr/>
          </p:nvSpPr>
          <p:spPr>
            <a:xfrm>
              <a:off x="4948428" y="2394966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h="170180">
                  <a:moveTo>
                    <a:pt x="0" y="0"/>
                  </a:moveTo>
                  <a:lnTo>
                    <a:pt x="0" y="169951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05570" y="255063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947154" y="2446782"/>
            <a:ext cx="1823720" cy="1435100"/>
            <a:chOff x="6947154" y="2446782"/>
            <a:chExt cx="1823720" cy="143510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7154" y="2446782"/>
              <a:ext cx="1823465" cy="143484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1911" y="2511742"/>
              <a:ext cx="1693684" cy="1304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8847" y="347704"/>
            <a:ext cx="4600954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82040" algn="l"/>
              </a:tabLst>
            </a:pP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b="1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b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b="1" spc="-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b="1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b="1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b="1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42794" y="932688"/>
            <a:ext cx="4601210" cy="3573779"/>
            <a:chOff x="2542794" y="932688"/>
            <a:chExt cx="4601210" cy="35737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2794" y="932688"/>
              <a:ext cx="4600955" cy="35737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7700" y="997259"/>
              <a:ext cx="4471012" cy="3444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20178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/>
          <a:lstStyle/>
          <a:p>
            <a:r>
              <a:rPr lang="en-GB" dirty="0"/>
              <a:t>z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07370" y="1703591"/>
            <a:ext cx="7221855" cy="1124026"/>
          </a:xfrm>
          <a:prstGeom prst="rect">
            <a:avLst/>
          </a:prstGeom>
        </p:spPr>
        <p:txBody>
          <a:bodyPr vert="horz" wrap="square" lIns="0" tIns="274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5500" dirty="0">
                <a:solidFill>
                  <a:srgbClr val="FFFFFF"/>
                </a:solidFill>
                <a:latin typeface="SF Compact Text" panose="02010604030202060204" pitchFamily="2" charset="0"/>
                <a:cs typeface="Arial MT"/>
              </a:rPr>
              <a:t>Part</a:t>
            </a:r>
            <a:r>
              <a:rPr lang="en-IN" sz="5500" spc="-45" dirty="0">
                <a:solidFill>
                  <a:srgbClr val="FFFFFF"/>
                </a:solidFill>
                <a:latin typeface="SF Compact Text" panose="02010604030202060204" pitchFamily="2" charset="0"/>
                <a:cs typeface="Arial MT"/>
              </a:rPr>
              <a:t> </a:t>
            </a:r>
            <a:r>
              <a:rPr sz="5500" spc="-5" dirty="0">
                <a:solidFill>
                  <a:srgbClr val="FFFFFF"/>
                </a:solidFill>
                <a:latin typeface="SF Compact Text" panose="02010604030202060204" pitchFamily="2" charset="0"/>
                <a:cs typeface="Arial MT"/>
              </a:rPr>
              <a:t>3:</a:t>
            </a:r>
            <a:r>
              <a:rPr lang="en-IN" sz="5500" spc="-45" dirty="0">
                <a:solidFill>
                  <a:srgbClr val="FFFFFF"/>
                </a:solidFill>
                <a:latin typeface="SF Compact Text" panose="02010604030202060204" pitchFamily="2" charset="0"/>
                <a:cs typeface="Arial MT"/>
              </a:rPr>
              <a:t> </a:t>
            </a:r>
            <a:r>
              <a:rPr sz="5500" dirty="0">
                <a:solidFill>
                  <a:srgbClr val="FFFFFF"/>
                </a:solidFill>
                <a:latin typeface="SF Compact Text" panose="02010604030202060204" pitchFamily="2" charset="0"/>
                <a:cs typeface="Arial MT"/>
              </a:rPr>
              <a:t>Exploiting</a:t>
            </a:r>
            <a:endParaRPr sz="5500" dirty="0">
              <a:latin typeface="SF Compact Text" panose="02010604030202060204" pitchFamily="2" charset="0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7734" y="2784360"/>
            <a:ext cx="1664335" cy="1664970"/>
            <a:chOff x="157734" y="2784360"/>
            <a:chExt cx="1664335" cy="16649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734" y="3038093"/>
              <a:ext cx="1664207" cy="115747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0384" y="3210794"/>
              <a:ext cx="1319530" cy="812165"/>
            </a:xfrm>
            <a:custGeom>
              <a:avLst/>
              <a:gdLst/>
              <a:ahLst/>
              <a:cxnLst/>
              <a:rect l="l" t="t" r="r" b="b"/>
              <a:pathLst>
                <a:path w="1319530" h="812164">
                  <a:moveTo>
                    <a:pt x="66997" y="0"/>
                  </a:moveTo>
                  <a:lnTo>
                    <a:pt x="44042" y="1602"/>
                  </a:lnTo>
                  <a:lnTo>
                    <a:pt x="23362" y="11693"/>
                  </a:lnTo>
                  <a:lnTo>
                    <a:pt x="7595" y="29566"/>
                  </a:lnTo>
                  <a:lnTo>
                    <a:pt x="0" y="52160"/>
                  </a:lnTo>
                  <a:lnTo>
                    <a:pt x="1602" y="75116"/>
                  </a:lnTo>
                  <a:lnTo>
                    <a:pt x="11693" y="95797"/>
                  </a:lnTo>
                  <a:lnTo>
                    <a:pt x="29566" y="111570"/>
                  </a:lnTo>
                  <a:lnTo>
                    <a:pt x="1229601" y="804380"/>
                  </a:lnTo>
                  <a:lnTo>
                    <a:pt x="1252191" y="811975"/>
                  </a:lnTo>
                  <a:lnTo>
                    <a:pt x="1275145" y="810373"/>
                  </a:lnTo>
                  <a:lnTo>
                    <a:pt x="1295826" y="800281"/>
                  </a:lnTo>
                  <a:lnTo>
                    <a:pt x="1311593" y="782409"/>
                  </a:lnTo>
                  <a:lnTo>
                    <a:pt x="1319190" y="759815"/>
                  </a:lnTo>
                  <a:lnTo>
                    <a:pt x="1317590" y="736860"/>
                  </a:lnTo>
                  <a:lnTo>
                    <a:pt x="1307499" y="716183"/>
                  </a:lnTo>
                  <a:lnTo>
                    <a:pt x="1289622" y="700418"/>
                  </a:lnTo>
                  <a:lnTo>
                    <a:pt x="89586" y="7595"/>
                  </a:lnTo>
                  <a:lnTo>
                    <a:pt x="66997" y="0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86" y="3051809"/>
              <a:ext cx="1634477" cy="113003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5270" y="3224201"/>
              <a:ext cx="1289685" cy="785495"/>
            </a:xfrm>
            <a:custGeom>
              <a:avLst/>
              <a:gdLst/>
              <a:ahLst/>
              <a:cxnLst/>
              <a:rect l="l" t="t" r="r" b="b"/>
              <a:pathLst>
                <a:path w="1289685" h="785495">
                  <a:moveTo>
                    <a:pt x="54161" y="0"/>
                  </a:moveTo>
                  <a:lnTo>
                    <a:pt x="35605" y="1296"/>
                  </a:lnTo>
                  <a:lnTo>
                    <a:pt x="18887" y="9453"/>
                  </a:lnTo>
                  <a:lnTo>
                    <a:pt x="6141" y="23901"/>
                  </a:lnTo>
                  <a:lnTo>
                    <a:pt x="0" y="42160"/>
                  </a:lnTo>
                  <a:lnTo>
                    <a:pt x="1294" y="60712"/>
                  </a:lnTo>
                  <a:lnTo>
                    <a:pt x="9453" y="77425"/>
                  </a:lnTo>
                  <a:lnTo>
                    <a:pt x="23908" y="90169"/>
                  </a:lnTo>
                  <a:lnTo>
                    <a:pt x="1217022" y="778992"/>
                  </a:lnTo>
                  <a:lnTo>
                    <a:pt x="1235281" y="785133"/>
                  </a:lnTo>
                  <a:lnTo>
                    <a:pt x="1253833" y="783840"/>
                  </a:lnTo>
                  <a:lnTo>
                    <a:pt x="1270547" y="775684"/>
                  </a:lnTo>
                  <a:lnTo>
                    <a:pt x="1283291" y="761237"/>
                  </a:lnTo>
                  <a:lnTo>
                    <a:pt x="1289432" y="742978"/>
                  </a:lnTo>
                  <a:lnTo>
                    <a:pt x="1288139" y="724426"/>
                  </a:lnTo>
                  <a:lnTo>
                    <a:pt x="1279983" y="707713"/>
                  </a:lnTo>
                  <a:lnTo>
                    <a:pt x="1265536" y="694969"/>
                  </a:lnTo>
                  <a:lnTo>
                    <a:pt x="72422" y="6133"/>
                  </a:lnTo>
                  <a:lnTo>
                    <a:pt x="54161" y="0"/>
                  </a:lnTo>
                  <a:close/>
                </a:path>
              </a:pathLst>
            </a:custGeom>
            <a:solidFill>
              <a:srgbClr val="DFF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132" y="3077718"/>
              <a:ext cx="1584172" cy="10782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0312" y="3249760"/>
              <a:ext cx="1239520" cy="734060"/>
            </a:xfrm>
            <a:custGeom>
              <a:avLst/>
              <a:gdLst/>
              <a:ahLst/>
              <a:cxnLst/>
              <a:rect l="l" t="t" r="r" b="b"/>
              <a:pathLst>
                <a:path w="1239520" h="734060">
                  <a:moveTo>
                    <a:pt x="24614" y="0"/>
                  </a:moveTo>
                  <a:lnTo>
                    <a:pt x="16179" y="588"/>
                  </a:lnTo>
                  <a:lnTo>
                    <a:pt x="8583" y="4295"/>
                  </a:lnTo>
                  <a:lnTo>
                    <a:pt x="2793" y="10865"/>
                  </a:lnTo>
                  <a:lnTo>
                    <a:pt x="0" y="19162"/>
                  </a:lnTo>
                  <a:lnTo>
                    <a:pt x="587" y="27594"/>
                  </a:lnTo>
                  <a:lnTo>
                    <a:pt x="4294" y="35193"/>
                  </a:lnTo>
                  <a:lnTo>
                    <a:pt x="10858" y="40990"/>
                  </a:lnTo>
                  <a:lnTo>
                    <a:pt x="1206436" y="731235"/>
                  </a:lnTo>
                  <a:lnTo>
                    <a:pt x="1214740" y="734023"/>
                  </a:lnTo>
                  <a:lnTo>
                    <a:pt x="1223175" y="733435"/>
                  </a:lnTo>
                  <a:lnTo>
                    <a:pt x="1230771" y="729727"/>
                  </a:lnTo>
                  <a:lnTo>
                    <a:pt x="1236560" y="723157"/>
                  </a:lnTo>
                  <a:lnTo>
                    <a:pt x="1239349" y="714861"/>
                  </a:lnTo>
                  <a:lnTo>
                    <a:pt x="1238761" y="706428"/>
                  </a:lnTo>
                  <a:lnTo>
                    <a:pt x="1235053" y="698829"/>
                  </a:lnTo>
                  <a:lnTo>
                    <a:pt x="1228483" y="693033"/>
                  </a:lnTo>
                  <a:lnTo>
                    <a:pt x="32918" y="2788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79" y="2784360"/>
              <a:ext cx="1157477" cy="166495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4066" y="2957325"/>
              <a:ext cx="812165" cy="1319530"/>
            </a:xfrm>
            <a:custGeom>
              <a:avLst/>
              <a:gdLst/>
              <a:ahLst/>
              <a:cxnLst/>
              <a:rect l="l" t="t" r="r" b="b"/>
              <a:pathLst>
                <a:path w="812165" h="1319529">
                  <a:moveTo>
                    <a:pt x="759735" y="0"/>
                  </a:moveTo>
                  <a:lnTo>
                    <a:pt x="716114" y="11693"/>
                  </a:lnTo>
                  <a:lnTo>
                    <a:pt x="7597" y="1229487"/>
                  </a:lnTo>
                  <a:lnTo>
                    <a:pt x="0" y="1252072"/>
                  </a:lnTo>
                  <a:lnTo>
                    <a:pt x="1598" y="1275018"/>
                  </a:lnTo>
                  <a:lnTo>
                    <a:pt x="11685" y="1295690"/>
                  </a:lnTo>
                  <a:lnTo>
                    <a:pt x="29555" y="1311453"/>
                  </a:lnTo>
                  <a:lnTo>
                    <a:pt x="52140" y="1319048"/>
                  </a:lnTo>
                  <a:lnTo>
                    <a:pt x="75086" y="1317447"/>
                  </a:lnTo>
                  <a:lnTo>
                    <a:pt x="95758" y="1307360"/>
                  </a:lnTo>
                  <a:lnTo>
                    <a:pt x="111521" y="1289495"/>
                  </a:lnTo>
                  <a:lnTo>
                    <a:pt x="804280" y="89560"/>
                  </a:lnTo>
                  <a:lnTo>
                    <a:pt x="811876" y="66975"/>
                  </a:lnTo>
                  <a:lnTo>
                    <a:pt x="810275" y="44029"/>
                  </a:lnTo>
                  <a:lnTo>
                    <a:pt x="800187" y="23358"/>
                  </a:lnTo>
                  <a:lnTo>
                    <a:pt x="782322" y="7595"/>
                  </a:lnTo>
                  <a:lnTo>
                    <a:pt x="759735" y="0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208" y="2799588"/>
              <a:ext cx="1130033" cy="163448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7594" y="2972018"/>
              <a:ext cx="785495" cy="1289685"/>
            </a:xfrm>
            <a:custGeom>
              <a:avLst/>
              <a:gdLst/>
              <a:ahLst/>
              <a:cxnLst/>
              <a:rect l="l" t="t" r="r" b="b"/>
              <a:pathLst>
                <a:path w="785494" h="1289685">
                  <a:moveTo>
                    <a:pt x="743037" y="0"/>
                  </a:moveTo>
                  <a:lnTo>
                    <a:pt x="695116" y="23845"/>
                  </a:lnTo>
                  <a:lnTo>
                    <a:pt x="6129" y="1217226"/>
                  </a:lnTo>
                  <a:lnTo>
                    <a:pt x="0" y="1235455"/>
                  </a:lnTo>
                  <a:lnTo>
                    <a:pt x="1292" y="1253975"/>
                  </a:lnTo>
                  <a:lnTo>
                    <a:pt x="9434" y="1270660"/>
                  </a:lnTo>
                  <a:lnTo>
                    <a:pt x="23858" y="1283381"/>
                  </a:lnTo>
                  <a:lnTo>
                    <a:pt x="42087" y="1289510"/>
                  </a:lnTo>
                  <a:lnTo>
                    <a:pt x="60607" y="1288218"/>
                  </a:lnTo>
                  <a:lnTo>
                    <a:pt x="77291" y="1280075"/>
                  </a:lnTo>
                  <a:lnTo>
                    <a:pt x="90012" y="1265651"/>
                  </a:lnTo>
                  <a:lnTo>
                    <a:pt x="778987" y="72270"/>
                  </a:lnTo>
                  <a:lnTo>
                    <a:pt x="785116" y="54042"/>
                  </a:lnTo>
                  <a:lnTo>
                    <a:pt x="783824" y="35521"/>
                  </a:lnTo>
                  <a:lnTo>
                    <a:pt x="775681" y="18837"/>
                  </a:lnTo>
                  <a:lnTo>
                    <a:pt x="761258" y="6116"/>
                  </a:lnTo>
                  <a:lnTo>
                    <a:pt x="743037" y="0"/>
                  </a:lnTo>
                  <a:close/>
                </a:path>
              </a:pathLst>
            </a:custGeom>
            <a:solidFill>
              <a:srgbClr val="DFF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341" y="2824746"/>
              <a:ext cx="1078991" cy="15841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0217" y="2996996"/>
              <a:ext cx="1239520" cy="1240155"/>
            </a:xfrm>
            <a:custGeom>
              <a:avLst/>
              <a:gdLst/>
              <a:ahLst/>
              <a:cxnLst/>
              <a:rect l="l" t="t" r="r" b="b"/>
              <a:pathLst>
                <a:path w="1239520" h="1240154">
                  <a:moveTo>
                    <a:pt x="1239494" y="967701"/>
                  </a:moveTo>
                  <a:lnTo>
                    <a:pt x="1238910" y="959281"/>
                  </a:lnTo>
                  <a:lnTo>
                    <a:pt x="1235202" y="951699"/>
                  </a:lnTo>
                  <a:lnTo>
                    <a:pt x="1228648" y="945908"/>
                  </a:lnTo>
                  <a:lnTo>
                    <a:pt x="649909" y="611797"/>
                  </a:lnTo>
                  <a:lnTo>
                    <a:pt x="984161" y="32854"/>
                  </a:lnTo>
                  <a:lnTo>
                    <a:pt x="986942" y="24561"/>
                  </a:lnTo>
                  <a:lnTo>
                    <a:pt x="986345" y="16141"/>
                  </a:lnTo>
                  <a:lnTo>
                    <a:pt x="982649" y="8559"/>
                  </a:lnTo>
                  <a:lnTo>
                    <a:pt x="976096" y="2781"/>
                  </a:lnTo>
                  <a:lnTo>
                    <a:pt x="967803" y="0"/>
                  </a:lnTo>
                  <a:lnTo>
                    <a:pt x="959383" y="584"/>
                  </a:lnTo>
                  <a:lnTo>
                    <a:pt x="959231" y="635"/>
                  </a:lnTo>
                  <a:lnTo>
                    <a:pt x="951649" y="4343"/>
                  </a:lnTo>
                  <a:lnTo>
                    <a:pt x="945870" y="10896"/>
                  </a:lnTo>
                  <a:lnTo>
                    <a:pt x="611682" y="589737"/>
                  </a:lnTo>
                  <a:lnTo>
                    <a:pt x="32854" y="255536"/>
                  </a:lnTo>
                  <a:lnTo>
                    <a:pt x="24574" y="252755"/>
                  </a:lnTo>
                  <a:lnTo>
                    <a:pt x="16154" y="253352"/>
                  </a:lnTo>
                  <a:lnTo>
                    <a:pt x="8572" y="257048"/>
                  </a:lnTo>
                  <a:lnTo>
                    <a:pt x="2781" y="263601"/>
                  </a:lnTo>
                  <a:lnTo>
                    <a:pt x="0" y="271894"/>
                  </a:lnTo>
                  <a:lnTo>
                    <a:pt x="596" y="280301"/>
                  </a:lnTo>
                  <a:lnTo>
                    <a:pt x="4292" y="287883"/>
                  </a:lnTo>
                  <a:lnTo>
                    <a:pt x="10845" y="293662"/>
                  </a:lnTo>
                  <a:lnTo>
                    <a:pt x="589673" y="627862"/>
                  </a:lnTo>
                  <a:lnTo>
                    <a:pt x="255498" y="1206677"/>
                  </a:lnTo>
                  <a:lnTo>
                    <a:pt x="252717" y="1214958"/>
                  </a:lnTo>
                  <a:lnTo>
                    <a:pt x="253301" y="1223378"/>
                  </a:lnTo>
                  <a:lnTo>
                    <a:pt x="256997" y="1230972"/>
                  </a:lnTo>
                  <a:lnTo>
                    <a:pt x="263550" y="1236751"/>
                  </a:lnTo>
                  <a:lnTo>
                    <a:pt x="271843" y="1239545"/>
                  </a:lnTo>
                  <a:lnTo>
                    <a:pt x="280250" y="1238961"/>
                  </a:lnTo>
                  <a:lnTo>
                    <a:pt x="280416" y="1238897"/>
                  </a:lnTo>
                  <a:lnTo>
                    <a:pt x="287997" y="1235202"/>
                  </a:lnTo>
                  <a:lnTo>
                    <a:pt x="293789" y="1228648"/>
                  </a:lnTo>
                  <a:lnTo>
                    <a:pt x="627900" y="649922"/>
                  </a:lnTo>
                  <a:lnTo>
                    <a:pt x="1206639" y="984034"/>
                  </a:lnTo>
                  <a:lnTo>
                    <a:pt x="1214920" y="986828"/>
                  </a:lnTo>
                  <a:lnTo>
                    <a:pt x="1223340" y="986243"/>
                  </a:lnTo>
                  <a:lnTo>
                    <a:pt x="1230922" y="982535"/>
                  </a:lnTo>
                  <a:lnTo>
                    <a:pt x="1236700" y="975982"/>
                  </a:lnTo>
                  <a:lnTo>
                    <a:pt x="1239494" y="967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875026" y="50292"/>
            <a:ext cx="1243330" cy="1242060"/>
            <a:chOff x="2875026" y="50292"/>
            <a:chExt cx="1243330" cy="124206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5026" y="222503"/>
              <a:ext cx="1242809" cy="89762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47770" y="395081"/>
              <a:ext cx="897890" cy="552450"/>
            </a:xfrm>
            <a:custGeom>
              <a:avLst/>
              <a:gdLst/>
              <a:ahLst/>
              <a:cxnLst/>
              <a:rect l="l" t="t" r="r" b="b"/>
              <a:pathLst>
                <a:path w="897889" h="552450">
                  <a:moveTo>
                    <a:pt x="852027" y="0"/>
                  </a:moveTo>
                  <a:lnTo>
                    <a:pt x="20116" y="476542"/>
                  </a:lnTo>
                  <a:lnTo>
                    <a:pt x="0" y="516950"/>
                  </a:lnTo>
                  <a:lnTo>
                    <a:pt x="5168" y="532320"/>
                  </a:lnTo>
                  <a:lnTo>
                    <a:pt x="15895" y="544482"/>
                  </a:lnTo>
                  <a:lnTo>
                    <a:pt x="29962" y="551348"/>
                  </a:lnTo>
                  <a:lnTo>
                    <a:pt x="45577" y="552437"/>
                  </a:lnTo>
                  <a:lnTo>
                    <a:pt x="60947" y="547268"/>
                  </a:lnTo>
                  <a:lnTo>
                    <a:pt x="877493" y="75895"/>
                  </a:lnTo>
                  <a:lnTo>
                    <a:pt x="889655" y="65168"/>
                  </a:lnTo>
                  <a:lnTo>
                    <a:pt x="896521" y="51101"/>
                  </a:lnTo>
                  <a:lnTo>
                    <a:pt x="897610" y="35486"/>
                  </a:lnTo>
                  <a:lnTo>
                    <a:pt x="892441" y="20116"/>
                  </a:lnTo>
                  <a:lnTo>
                    <a:pt x="881713" y="7954"/>
                  </a:lnTo>
                  <a:lnTo>
                    <a:pt x="867643" y="1089"/>
                  </a:lnTo>
                  <a:lnTo>
                    <a:pt x="852027" y="0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5694" y="231648"/>
              <a:ext cx="1222247" cy="8793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57901" y="404171"/>
              <a:ext cx="878205" cy="534670"/>
            </a:xfrm>
            <a:custGeom>
              <a:avLst/>
              <a:gdLst/>
              <a:ahLst/>
              <a:cxnLst/>
              <a:rect l="l" t="t" r="r" b="b"/>
              <a:pathLst>
                <a:path w="878204" h="534669">
                  <a:moveTo>
                    <a:pt x="840800" y="0"/>
                  </a:moveTo>
                  <a:lnTo>
                    <a:pt x="16232" y="473025"/>
                  </a:lnTo>
                  <a:lnTo>
                    <a:pt x="0" y="505631"/>
                  </a:lnTo>
                  <a:lnTo>
                    <a:pt x="4167" y="518034"/>
                  </a:lnTo>
                  <a:lnTo>
                    <a:pt x="12819" y="527847"/>
                  </a:lnTo>
                  <a:lnTo>
                    <a:pt x="24171" y="533387"/>
                  </a:lnTo>
                  <a:lnTo>
                    <a:pt x="36773" y="534267"/>
                  </a:lnTo>
                  <a:lnTo>
                    <a:pt x="49176" y="530099"/>
                  </a:lnTo>
                  <a:lnTo>
                    <a:pt x="861353" y="61241"/>
                  </a:lnTo>
                  <a:lnTo>
                    <a:pt x="871166" y="52588"/>
                  </a:lnTo>
                  <a:lnTo>
                    <a:pt x="876705" y="41237"/>
                  </a:lnTo>
                  <a:lnTo>
                    <a:pt x="877580" y="28635"/>
                  </a:lnTo>
                  <a:lnTo>
                    <a:pt x="873406" y="16232"/>
                  </a:lnTo>
                  <a:lnTo>
                    <a:pt x="864753" y="6419"/>
                  </a:lnTo>
                  <a:lnTo>
                    <a:pt x="853402" y="879"/>
                  </a:lnTo>
                  <a:lnTo>
                    <a:pt x="840800" y="0"/>
                  </a:lnTo>
                  <a:close/>
                </a:path>
              </a:pathLst>
            </a:custGeom>
            <a:solidFill>
              <a:srgbClr val="DFF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2457" y="249174"/>
              <a:ext cx="1187957" cy="84429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8000" y="50292"/>
              <a:ext cx="897635" cy="124205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220396" y="222523"/>
              <a:ext cx="552450" cy="897890"/>
            </a:xfrm>
            <a:custGeom>
              <a:avLst/>
              <a:gdLst/>
              <a:ahLst/>
              <a:cxnLst/>
              <a:rect l="l" t="t" r="r" b="b"/>
              <a:pathLst>
                <a:path w="552450" h="897890">
                  <a:moveTo>
                    <a:pt x="35486" y="0"/>
                  </a:moveTo>
                  <a:lnTo>
                    <a:pt x="20116" y="5168"/>
                  </a:lnTo>
                  <a:lnTo>
                    <a:pt x="7954" y="15897"/>
                  </a:lnTo>
                  <a:lnTo>
                    <a:pt x="1089" y="29968"/>
                  </a:lnTo>
                  <a:lnTo>
                    <a:pt x="0" y="45588"/>
                  </a:lnTo>
                  <a:lnTo>
                    <a:pt x="5168" y="60960"/>
                  </a:lnTo>
                  <a:lnTo>
                    <a:pt x="476542" y="877493"/>
                  </a:lnTo>
                  <a:lnTo>
                    <a:pt x="487268" y="889655"/>
                  </a:lnTo>
                  <a:lnTo>
                    <a:pt x="501335" y="896521"/>
                  </a:lnTo>
                  <a:lnTo>
                    <a:pt x="516950" y="897610"/>
                  </a:lnTo>
                  <a:lnTo>
                    <a:pt x="532320" y="892441"/>
                  </a:lnTo>
                  <a:lnTo>
                    <a:pt x="544482" y="881715"/>
                  </a:lnTo>
                  <a:lnTo>
                    <a:pt x="551348" y="867648"/>
                  </a:lnTo>
                  <a:lnTo>
                    <a:pt x="552437" y="852033"/>
                  </a:lnTo>
                  <a:lnTo>
                    <a:pt x="547268" y="836663"/>
                  </a:lnTo>
                  <a:lnTo>
                    <a:pt x="75895" y="20116"/>
                  </a:lnTo>
                  <a:lnTo>
                    <a:pt x="65168" y="7954"/>
                  </a:lnTo>
                  <a:lnTo>
                    <a:pt x="51101" y="1089"/>
                  </a:lnTo>
                  <a:lnTo>
                    <a:pt x="35486" y="0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7144" y="60210"/>
              <a:ext cx="878585" cy="122223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29375" y="232485"/>
              <a:ext cx="534670" cy="878205"/>
            </a:xfrm>
            <a:custGeom>
              <a:avLst/>
              <a:gdLst/>
              <a:ahLst/>
              <a:cxnLst/>
              <a:rect l="l" t="t" r="r" b="b"/>
              <a:pathLst>
                <a:path w="534670" h="878205">
                  <a:moveTo>
                    <a:pt x="28635" y="0"/>
                  </a:moveTo>
                  <a:lnTo>
                    <a:pt x="16232" y="4174"/>
                  </a:lnTo>
                  <a:lnTo>
                    <a:pt x="6419" y="12827"/>
                  </a:lnTo>
                  <a:lnTo>
                    <a:pt x="879" y="24178"/>
                  </a:lnTo>
                  <a:lnTo>
                    <a:pt x="0" y="36780"/>
                  </a:lnTo>
                  <a:lnTo>
                    <a:pt x="4167" y="49183"/>
                  </a:lnTo>
                  <a:lnTo>
                    <a:pt x="473025" y="861348"/>
                  </a:lnTo>
                  <a:lnTo>
                    <a:pt x="481678" y="871161"/>
                  </a:lnTo>
                  <a:lnTo>
                    <a:pt x="493030" y="876701"/>
                  </a:lnTo>
                  <a:lnTo>
                    <a:pt x="505631" y="877580"/>
                  </a:lnTo>
                  <a:lnTo>
                    <a:pt x="518034" y="873413"/>
                  </a:lnTo>
                  <a:lnTo>
                    <a:pt x="527847" y="864761"/>
                  </a:lnTo>
                  <a:lnTo>
                    <a:pt x="533387" y="853409"/>
                  </a:lnTo>
                  <a:lnTo>
                    <a:pt x="534267" y="840807"/>
                  </a:lnTo>
                  <a:lnTo>
                    <a:pt x="530099" y="828404"/>
                  </a:lnTo>
                  <a:lnTo>
                    <a:pt x="61241" y="16227"/>
                  </a:lnTo>
                  <a:lnTo>
                    <a:pt x="52588" y="6414"/>
                  </a:lnTo>
                  <a:lnTo>
                    <a:pt x="41237" y="875"/>
                  </a:lnTo>
                  <a:lnTo>
                    <a:pt x="28635" y="0"/>
                  </a:lnTo>
                  <a:close/>
                </a:path>
              </a:pathLst>
            </a:custGeom>
            <a:solidFill>
              <a:srgbClr val="DFF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74670" y="76974"/>
              <a:ext cx="844295" cy="118870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72612" y="247243"/>
              <a:ext cx="848360" cy="848360"/>
            </a:xfrm>
            <a:custGeom>
              <a:avLst/>
              <a:gdLst/>
              <a:ahLst/>
              <a:cxnLst/>
              <a:rect l="l" t="t" r="r" b="b"/>
              <a:pathLst>
                <a:path w="848360" h="848360">
                  <a:moveTo>
                    <a:pt x="848029" y="188823"/>
                  </a:moveTo>
                  <a:lnTo>
                    <a:pt x="839749" y="174498"/>
                  </a:lnTo>
                  <a:lnTo>
                    <a:pt x="830592" y="172034"/>
                  </a:lnTo>
                  <a:lnTo>
                    <a:pt x="429501" y="403606"/>
                  </a:lnTo>
                  <a:lnTo>
                    <a:pt x="197954" y="2489"/>
                  </a:lnTo>
                  <a:lnTo>
                    <a:pt x="188798" y="38"/>
                  </a:lnTo>
                  <a:lnTo>
                    <a:pt x="174371" y="8267"/>
                  </a:lnTo>
                  <a:lnTo>
                    <a:pt x="171907" y="17437"/>
                  </a:lnTo>
                  <a:lnTo>
                    <a:pt x="403491" y="418604"/>
                  </a:lnTo>
                  <a:lnTo>
                    <a:pt x="2463" y="650113"/>
                  </a:lnTo>
                  <a:lnTo>
                    <a:pt x="0" y="659269"/>
                  </a:lnTo>
                  <a:lnTo>
                    <a:pt x="4140" y="666432"/>
                  </a:lnTo>
                  <a:lnTo>
                    <a:pt x="8280" y="673595"/>
                  </a:lnTo>
                  <a:lnTo>
                    <a:pt x="17437" y="676046"/>
                  </a:lnTo>
                  <a:lnTo>
                    <a:pt x="418465" y="444550"/>
                  </a:lnTo>
                  <a:lnTo>
                    <a:pt x="649986" y="845566"/>
                  </a:lnTo>
                  <a:lnTo>
                    <a:pt x="659244" y="848067"/>
                  </a:lnTo>
                  <a:lnTo>
                    <a:pt x="673569" y="839787"/>
                  </a:lnTo>
                  <a:lnTo>
                    <a:pt x="676021" y="830630"/>
                  </a:lnTo>
                  <a:lnTo>
                    <a:pt x="444461" y="429539"/>
                  </a:lnTo>
                  <a:lnTo>
                    <a:pt x="845578" y="197980"/>
                  </a:lnTo>
                  <a:lnTo>
                    <a:pt x="848029" y="18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0978" y="233605"/>
            <a:ext cx="1506843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621" y="1276350"/>
            <a:ext cx="3589979" cy="205953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20040" indent="-307975">
              <a:spcBef>
                <a:spcPts val="1060"/>
              </a:spcBef>
              <a:buSzPct val="81250"/>
              <a:buFont typeface="Wingdings" panose="05000000000000000000" pitchFamily="2" charset="2"/>
              <a:buChar char="Ø"/>
              <a:tabLst>
                <a:tab pos="320040" algn="l"/>
                <a:tab pos="320675" algn="l"/>
              </a:tabLst>
            </a:pPr>
            <a:r>
              <a:rPr lang="en-IN" dirty="0">
                <a:solidFill>
                  <a:schemeClr val="bg1"/>
                </a:solidFill>
                <a:latin typeface="SF Compact Display" panose="020B0504030202060204" pitchFamily="34" charset="0"/>
              </a:rPr>
              <a:t>Nikhil Singh</a:t>
            </a:r>
            <a:endParaRPr lang="en-GB" dirty="0">
              <a:solidFill>
                <a:schemeClr val="bg1"/>
              </a:solidFill>
              <a:latin typeface="SF Compact Display" panose="020B0504030202060204" pitchFamily="34" charset="0"/>
              <a:cs typeface="Roboto Lt"/>
            </a:endParaRPr>
          </a:p>
          <a:p>
            <a:pPr marL="320040" indent="-307975">
              <a:lnSpc>
                <a:spcPct val="100000"/>
              </a:lnSpc>
              <a:spcBef>
                <a:spcPts val="1060"/>
              </a:spcBef>
              <a:buSzPct val="81250"/>
              <a:buFont typeface="Wingdings" panose="05000000000000000000" pitchFamily="2" charset="2"/>
              <a:buChar char="Ø"/>
              <a:tabLst>
                <a:tab pos="320040" algn="l"/>
                <a:tab pos="320675" algn="l"/>
              </a:tabLst>
            </a:pPr>
            <a:r>
              <a:rPr lang="en-GB" dirty="0">
                <a:solidFill>
                  <a:schemeClr val="bg1"/>
                </a:solidFill>
                <a:latin typeface="SF Compact Display" panose="020B0504030202060204" pitchFamily="34" charset="0"/>
                <a:cs typeface="Roboto Lt"/>
              </a:rPr>
              <a:t>B. Tech (CSE) – 4</a:t>
            </a:r>
            <a:r>
              <a:rPr lang="en-GB" baseline="30000" dirty="0">
                <a:solidFill>
                  <a:schemeClr val="bg1"/>
                </a:solidFill>
                <a:latin typeface="SF Compact Display" panose="020B0504030202060204" pitchFamily="34" charset="0"/>
                <a:cs typeface="Roboto Lt"/>
              </a:rPr>
              <a:t>th</a:t>
            </a:r>
            <a:r>
              <a:rPr lang="en-GB" dirty="0">
                <a:solidFill>
                  <a:schemeClr val="bg1"/>
                </a:solidFill>
                <a:latin typeface="SF Compact Display" panose="020B0504030202060204" pitchFamily="34" charset="0"/>
                <a:cs typeface="Roboto Lt"/>
              </a:rPr>
              <a:t> year</a:t>
            </a:r>
          </a:p>
          <a:p>
            <a:pPr marL="320040" indent="-307975">
              <a:spcBef>
                <a:spcPts val="1060"/>
              </a:spcBef>
              <a:buSzPct val="81250"/>
              <a:buFont typeface="Wingdings" panose="05000000000000000000" pitchFamily="2" charset="2"/>
              <a:buChar char="Ø"/>
              <a:tabLst>
                <a:tab pos="320040" algn="l"/>
                <a:tab pos="320675" algn="l"/>
              </a:tabLst>
            </a:pPr>
            <a:r>
              <a:rPr lang="en-GB" dirty="0">
                <a:solidFill>
                  <a:schemeClr val="bg1"/>
                </a:solidFill>
                <a:latin typeface="SF Compact Display" panose="020B0504030202060204" pitchFamily="34" charset="0"/>
                <a:cs typeface="Roboto Lt"/>
              </a:rPr>
              <a:t>Code Jam R3 Qualifier</a:t>
            </a:r>
          </a:p>
          <a:p>
            <a:pPr marL="320040" indent="-307975">
              <a:lnSpc>
                <a:spcPct val="100000"/>
              </a:lnSpc>
              <a:spcBef>
                <a:spcPts val="960"/>
              </a:spcBef>
              <a:buSzPct val="81250"/>
              <a:buFont typeface="Wingdings" panose="05000000000000000000" pitchFamily="2" charset="2"/>
              <a:buChar char="Ø"/>
              <a:tabLst>
                <a:tab pos="320040" algn="l"/>
                <a:tab pos="320675" algn="l"/>
              </a:tabLst>
            </a:pPr>
            <a:r>
              <a:rPr lang="en-IN" spc="-5" dirty="0">
                <a:solidFill>
                  <a:srgbClr val="FFFFFF"/>
                </a:solidFill>
                <a:latin typeface="SF Compact Display" panose="020B0504030202060204" pitchFamily="34" charset="0"/>
                <a:cs typeface="Roboto Lt"/>
              </a:rPr>
              <a:t>A FIFA, EA Sports FC fan</a:t>
            </a:r>
          </a:p>
          <a:p>
            <a:pPr marL="320040" indent="-307975">
              <a:spcBef>
                <a:spcPts val="960"/>
              </a:spcBef>
              <a:buSzPct val="81250"/>
              <a:buFont typeface="Wingdings" panose="05000000000000000000" pitchFamily="2" charset="2"/>
              <a:buChar char="Ø"/>
              <a:tabLst>
                <a:tab pos="320040" algn="l"/>
                <a:tab pos="320675" algn="l"/>
              </a:tabLst>
            </a:pPr>
            <a:r>
              <a:rPr lang="en-GB" dirty="0">
                <a:solidFill>
                  <a:schemeClr val="bg1"/>
                </a:solidFill>
                <a:latin typeface="SF Compact Display" panose="020B0504030202060204" pitchFamily="34" charset="0"/>
                <a:cs typeface="Roboto Lt"/>
              </a:rPr>
              <a:t>Ex – Intern, </a:t>
            </a:r>
            <a:r>
              <a:rPr lang="en-IN" dirty="0">
                <a:solidFill>
                  <a:schemeClr val="bg1"/>
                </a:solidFill>
                <a:latin typeface="SF Compact Display" panose="020B0504030202060204" pitchFamily="34" charset="0"/>
              </a:rPr>
              <a:t>IBM Research India</a:t>
            </a:r>
          </a:p>
        </p:txBody>
      </p:sp>
      <p:sp>
        <p:nvSpPr>
          <p:cNvPr id="20" name="AutoShape 2" descr="Google (Noto Color Emoji - Unicode 15.0)">
            <a:extLst>
              <a:ext uri="{FF2B5EF4-FFF2-40B4-BE49-F238E27FC236}">
                <a16:creationId xmlns:a16="http://schemas.microsoft.com/office/drawing/2014/main" id="{D5C06B05-43CF-4837-93FD-26709A7A5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Code Jam">
            <a:extLst>
              <a:ext uri="{FF2B5EF4-FFF2-40B4-BE49-F238E27FC236}">
                <a16:creationId xmlns:a16="http://schemas.microsoft.com/office/drawing/2014/main" id="{0CEC5ACF-88EC-062F-E718-26171543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01134"/>
            <a:ext cx="1380177" cy="138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BM - Crunchbase Company Profile &amp; Funding">
            <a:extLst>
              <a:ext uri="{FF2B5EF4-FFF2-40B4-BE49-F238E27FC236}">
                <a16:creationId xmlns:a16="http://schemas.microsoft.com/office/drawing/2014/main" id="{DB6EEB62-33A6-A337-FEFC-B3FFF5DFC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76350"/>
            <a:ext cx="1608779" cy="127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8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906" y="410818"/>
            <a:ext cx="32258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91462" y="1379994"/>
            <a:ext cx="7119620" cy="2059305"/>
            <a:chOff x="1791462" y="1379994"/>
            <a:chExt cx="7119620" cy="2059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1541" y="1379994"/>
              <a:ext cx="2081783" cy="20588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37103" y="1685544"/>
              <a:ext cx="1470660" cy="1447800"/>
            </a:xfrm>
            <a:custGeom>
              <a:avLst/>
              <a:gdLst/>
              <a:ahLst/>
              <a:cxnLst/>
              <a:rect l="l" t="t" r="r" b="b"/>
              <a:pathLst>
                <a:path w="1470660" h="1447800">
                  <a:moveTo>
                    <a:pt x="0" y="723899"/>
                  </a:moveTo>
                  <a:lnTo>
                    <a:pt x="1564" y="676303"/>
                  </a:lnTo>
                  <a:lnTo>
                    <a:pt x="6191" y="629529"/>
                  </a:lnTo>
                  <a:lnTo>
                    <a:pt x="13786" y="583672"/>
                  </a:lnTo>
                  <a:lnTo>
                    <a:pt x="24250" y="538828"/>
                  </a:lnTo>
                  <a:lnTo>
                    <a:pt x="37487" y="495092"/>
                  </a:lnTo>
                  <a:lnTo>
                    <a:pt x="53401" y="452560"/>
                  </a:lnTo>
                  <a:lnTo>
                    <a:pt x="71893" y="411327"/>
                  </a:lnTo>
                  <a:lnTo>
                    <a:pt x="92868" y="371488"/>
                  </a:lnTo>
                  <a:lnTo>
                    <a:pt x="116228" y="333139"/>
                  </a:lnTo>
                  <a:lnTo>
                    <a:pt x="141877" y="296375"/>
                  </a:lnTo>
                  <a:lnTo>
                    <a:pt x="169717" y="261291"/>
                  </a:lnTo>
                  <a:lnTo>
                    <a:pt x="199651" y="227984"/>
                  </a:lnTo>
                  <a:lnTo>
                    <a:pt x="231584" y="196548"/>
                  </a:lnTo>
                  <a:lnTo>
                    <a:pt x="265417" y="167078"/>
                  </a:lnTo>
                  <a:lnTo>
                    <a:pt x="301055" y="139671"/>
                  </a:lnTo>
                  <a:lnTo>
                    <a:pt x="338399" y="114421"/>
                  </a:lnTo>
                  <a:lnTo>
                    <a:pt x="377354" y="91424"/>
                  </a:lnTo>
                  <a:lnTo>
                    <a:pt x="417822" y="70776"/>
                  </a:lnTo>
                  <a:lnTo>
                    <a:pt x="459706" y="52571"/>
                  </a:lnTo>
                  <a:lnTo>
                    <a:pt x="502910" y="36905"/>
                  </a:lnTo>
                  <a:lnTo>
                    <a:pt x="547336" y="23873"/>
                  </a:lnTo>
                  <a:lnTo>
                    <a:pt x="592888" y="13572"/>
                  </a:lnTo>
                  <a:lnTo>
                    <a:pt x="639469" y="6095"/>
                  </a:lnTo>
                  <a:lnTo>
                    <a:pt x="686982" y="1539"/>
                  </a:lnTo>
                  <a:lnTo>
                    <a:pt x="735330" y="0"/>
                  </a:lnTo>
                  <a:lnTo>
                    <a:pt x="783677" y="1539"/>
                  </a:lnTo>
                  <a:lnTo>
                    <a:pt x="831190" y="6095"/>
                  </a:lnTo>
                  <a:lnTo>
                    <a:pt x="877771" y="13572"/>
                  </a:lnTo>
                  <a:lnTo>
                    <a:pt x="923323" y="23873"/>
                  </a:lnTo>
                  <a:lnTo>
                    <a:pt x="967749" y="36905"/>
                  </a:lnTo>
                  <a:lnTo>
                    <a:pt x="1010953" y="52571"/>
                  </a:lnTo>
                  <a:lnTo>
                    <a:pt x="1052837" y="70776"/>
                  </a:lnTo>
                  <a:lnTo>
                    <a:pt x="1093305" y="91424"/>
                  </a:lnTo>
                  <a:lnTo>
                    <a:pt x="1132260" y="114421"/>
                  </a:lnTo>
                  <a:lnTo>
                    <a:pt x="1169604" y="139671"/>
                  </a:lnTo>
                  <a:lnTo>
                    <a:pt x="1205242" y="167078"/>
                  </a:lnTo>
                  <a:lnTo>
                    <a:pt x="1239075" y="196548"/>
                  </a:lnTo>
                  <a:lnTo>
                    <a:pt x="1271008" y="227984"/>
                  </a:lnTo>
                  <a:lnTo>
                    <a:pt x="1300942" y="261291"/>
                  </a:lnTo>
                  <a:lnTo>
                    <a:pt x="1328782" y="296375"/>
                  </a:lnTo>
                  <a:lnTo>
                    <a:pt x="1354431" y="333139"/>
                  </a:lnTo>
                  <a:lnTo>
                    <a:pt x="1377791" y="371488"/>
                  </a:lnTo>
                  <a:lnTo>
                    <a:pt x="1398766" y="411327"/>
                  </a:lnTo>
                  <a:lnTo>
                    <a:pt x="1417258" y="452560"/>
                  </a:lnTo>
                  <a:lnTo>
                    <a:pt x="1433172" y="495092"/>
                  </a:lnTo>
                  <a:lnTo>
                    <a:pt x="1446409" y="538828"/>
                  </a:lnTo>
                  <a:lnTo>
                    <a:pt x="1456873" y="583672"/>
                  </a:lnTo>
                  <a:lnTo>
                    <a:pt x="1464468" y="629529"/>
                  </a:lnTo>
                  <a:lnTo>
                    <a:pt x="1469095" y="676303"/>
                  </a:lnTo>
                  <a:lnTo>
                    <a:pt x="1470660" y="723899"/>
                  </a:lnTo>
                  <a:lnTo>
                    <a:pt x="1469095" y="771496"/>
                  </a:lnTo>
                  <a:lnTo>
                    <a:pt x="1464468" y="818270"/>
                  </a:lnTo>
                  <a:lnTo>
                    <a:pt x="1456873" y="864127"/>
                  </a:lnTo>
                  <a:lnTo>
                    <a:pt x="1446409" y="908971"/>
                  </a:lnTo>
                  <a:lnTo>
                    <a:pt x="1433172" y="952707"/>
                  </a:lnTo>
                  <a:lnTo>
                    <a:pt x="1417258" y="995239"/>
                  </a:lnTo>
                  <a:lnTo>
                    <a:pt x="1398766" y="1036472"/>
                  </a:lnTo>
                  <a:lnTo>
                    <a:pt x="1377791" y="1076311"/>
                  </a:lnTo>
                  <a:lnTo>
                    <a:pt x="1354431" y="1114660"/>
                  </a:lnTo>
                  <a:lnTo>
                    <a:pt x="1328782" y="1151424"/>
                  </a:lnTo>
                  <a:lnTo>
                    <a:pt x="1300942" y="1186508"/>
                  </a:lnTo>
                  <a:lnTo>
                    <a:pt x="1271008" y="1219815"/>
                  </a:lnTo>
                  <a:lnTo>
                    <a:pt x="1239075" y="1251251"/>
                  </a:lnTo>
                  <a:lnTo>
                    <a:pt x="1205242" y="1280721"/>
                  </a:lnTo>
                  <a:lnTo>
                    <a:pt x="1169604" y="1308128"/>
                  </a:lnTo>
                  <a:lnTo>
                    <a:pt x="1132260" y="1333378"/>
                  </a:lnTo>
                  <a:lnTo>
                    <a:pt x="1093305" y="1356375"/>
                  </a:lnTo>
                  <a:lnTo>
                    <a:pt x="1052837" y="1377023"/>
                  </a:lnTo>
                  <a:lnTo>
                    <a:pt x="1010953" y="1395228"/>
                  </a:lnTo>
                  <a:lnTo>
                    <a:pt x="967749" y="1410894"/>
                  </a:lnTo>
                  <a:lnTo>
                    <a:pt x="923323" y="1423926"/>
                  </a:lnTo>
                  <a:lnTo>
                    <a:pt x="877771" y="1434227"/>
                  </a:lnTo>
                  <a:lnTo>
                    <a:pt x="831190" y="1441704"/>
                  </a:lnTo>
                  <a:lnTo>
                    <a:pt x="783677" y="1446260"/>
                  </a:lnTo>
                  <a:lnTo>
                    <a:pt x="735330" y="1447799"/>
                  </a:lnTo>
                  <a:lnTo>
                    <a:pt x="686982" y="1446260"/>
                  </a:lnTo>
                  <a:lnTo>
                    <a:pt x="639469" y="1441704"/>
                  </a:lnTo>
                  <a:lnTo>
                    <a:pt x="592888" y="1434227"/>
                  </a:lnTo>
                  <a:lnTo>
                    <a:pt x="547336" y="1423926"/>
                  </a:lnTo>
                  <a:lnTo>
                    <a:pt x="502910" y="1410894"/>
                  </a:lnTo>
                  <a:lnTo>
                    <a:pt x="459706" y="1395228"/>
                  </a:lnTo>
                  <a:lnTo>
                    <a:pt x="417822" y="1377023"/>
                  </a:lnTo>
                  <a:lnTo>
                    <a:pt x="377354" y="1356375"/>
                  </a:lnTo>
                  <a:lnTo>
                    <a:pt x="338399" y="1333378"/>
                  </a:lnTo>
                  <a:lnTo>
                    <a:pt x="301055" y="1308128"/>
                  </a:lnTo>
                  <a:lnTo>
                    <a:pt x="265417" y="1280721"/>
                  </a:lnTo>
                  <a:lnTo>
                    <a:pt x="231584" y="1251251"/>
                  </a:lnTo>
                  <a:lnTo>
                    <a:pt x="199651" y="1219815"/>
                  </a:lnTo>
                  <a:lnTo>
                    <a:pt x="169717" y="1186508"/>
                  </a:lnTo>
                  <a:lnTo>
                    <a:pt x="141877" y="1151424"/>
                  </a:lnTo>
                  <a:lnTo>
                    <a:pt x="116228" y="1114660"/>
                  </a:lnTo>
                  <a:lnTo>
                    <a:pt x="92868" y="1076311"/>
                  </a:lnTo>
                  <a:lnTo>
                    <a:pt x="71893" y="1036472"/>
                  </a:lnTo>
                  <a:lnTo>
                    <a:pt x="53401" y="995239"/>
                  </a:lnTo>
                  <a:lnTo>
                    <a:pt x="37487" y="952707"/>
                  </a:lnTo>
                  <a:lnTo>
                    <a:pt x="24250" y="908971"/>
                  </a:lnTo>
                  <a:lnTo>
                    <a:pt x="13786" y="864127"/>
                  </a:lnTo>
                  <a:lnTo>
                    <a:pt x="6191" y="818270"/>
                  </a:lnTo>
                  <a:lnTo>
                    <a:pt x="1564" y="771496"/>
                  </a:lnTo>
                  <a:lnTo>
                    <a:pt x="0" y="723899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1462" y="1821942"/>
              <a:ext cx="1170431" cy="11742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97024" y="2154174"/>
              <a:ext cx="551815" cy="509905"/>
            </a:xfrm>
            <a:custGeom>
              <a:avLst/>
              <a:gdLst/>
              <a:ahLst/>
              <a:cxnLst/>
              <a:rect l="l" t="t" r="r" b="b"/>
              <a:pathLst>
                <a:path w="551814" h="509905">
                  <a:moveTo>
                    <a:pt x="0" y="382333"/>
                  </a:moveTo>
                  <a:lnTo>
                    <a:pt x="296799" y="382333"/>
                  </a:lnTo>
                  <a:lnTo>
                    <a:pt x="296799" y="509777"/>
                  </a:lnTo>
                  <a:lnTo>
                    <a:pt x="551688" y="254888"/>
                  </a:lnTo>
                  <a:lnTo>
                    <a:pt x="296799" y="0"/>
                  </a:lnTo>
                  <a:lnTo>
                    <a:pt x="296799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0686" y="1379994"/>
              <a:ext cx="2081771" cy="20588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36235" y="1685544"/>
              <a:ext cx="1470660" cy="1447800"/>
            </a:xfrm>
            <a:custGeom>
              <a:avLst/>
              <a:gdLst/>
              <a:ahLst/>
              <a:cxnLst/>
              <a:rect l="l" t="t" r="r" b="b"/>
              <a:pathLst>
                <a:path w="1470660" h="1447800">
                  <a:moveTo>
                    <a:pt x="0" y="723899"/>
                  </a:moveTo>
                  <a:lnTo>
                    <a:pt x="1564" y="676303"/>
                  </a:lnTo>
                  <a:lnTo>
                    <a:pt x="6191" y="629529"/>
                  </a:lnTo>
                  <a:lnTo>
                    <a:pt x="13786" y="583672"/>
                  </a:lnTo>
                  <a:lnTo>
                    <a:pt x="24250" y="538828"/>
                  </a:lnTo>
                  <a:lnTo>
                    <a:pt x="37487" y="495092"/>
                  </a:lnTo>
                  <a:lnTo>
                    <a:pt x="53401" y="452560"/>
                  </a:lnTo>
                  <a:lnTo>
                    <a:pt x="71893" y="411327"/>
                  </a:lnTo>
                  <a:lnTo>
                    <a:pt x="92868" y="371488"/>
                  </a:lnTo>
                  <a:lnTo>
                    <a:pt x="116228" y="333139"/>
                  </a:lnTo>
                  <a:lnTo>
                    <a:pt x="141877" y="296375"/>
                  </a:lnTo>
                  <a:lnTo>
                    <a:pt x="169717" y="261291"/>
                  </a:lnTo>
                  <a:lnTo>
                    <a:pt x="199651" y="227984"/>
                  </a:lnTo>
                  <a:lnTo>
                    <a:pt x="231584" y="196548"/>
                  </a:lnTo>
                  <a:lnTo>
                    <a:pt x="265417" y="167078"/>
                  </a:lnTo>
                  <a:lnTo>
                    <a:pt x="301055" y="139671"/>
                  </a:lnTo>
                  <a:lnTo>
                    <a:pt x="338399" y="114421"/>
                  </a:lnTo>
                  <a:lnTo>
                    <a:pt x="377354" y="91424"/>
                  </a:lnTo>
                  <a:lnTo>
                    <a:pt x="417822" y="70776"/>
                  </a:lnTo>
                  <a:lnTo>
                    <a:pt x="459706" y="52571"/>
                  </a:lnTo>
                  <a:lnTo>
                    <a:pt x="502910" y="36905"/>
                  </a:lnTo>
                  <a:lnTo>
                    <a:pt x="547336" y="23873"/>
                  </a:lnTo>
                  <a:lnTo>
                    <a:pt x="592888" y="13572"/>
                  </a:lnTo>
                  <a:lnTo>
                    <a:pt x="639469" y="6095"/>
                  </a:lnTo>
                  <a:lnTo>
                    <a:pt x="686982" y="1539"/>
                  </a:lnTo>
                  <a:lnTo>
                    <a:pt x="735330" y="0"/>
                  </a:lnTo>
                  <a:lnTo>
                    <a:pt x="783677" y="1539"/>
                  </a:lnTo>
                  <a:lnTo>
                    <a:pt x="831190" y="6095"/>
                  </a:lnTo>
                  <a:lnTo>
                    <a:pt x="877771" y="13572"/>
                  </a:lnTo>
                  <a:lnTo>
                    <a:pt x="923323" y="23873"/>
                  </a:lnTo>
                  <a:lnTo>
                    <a:pt x="967749" y="36905"/>
                  </a:lnTo>
                  <a:lnTo>
                    <a:pt x="1010953" y="52571"/>
                  </a:lnTo>
                  <a:lnTo>
                    <a:pt x="1052837" y="70776"/>
                  </a:lnTo>
                  <a:lnTo>
                    <a:pt x="1093305" y="91424"/>
                  </a:lnTo>
                  <a:lnTo>
                    <a:pt x="1132260" y="114421"/>
                  </a:lnTo>
                  <a:lnTo>
                    <a:pt x="1169604" y="139671"/>
                  </a:lnTo>
                  <a:lnTo>
                    <a:pt x="1205242" y="167078"/>
                  </a:lnTo>
                  <a:lnTo>
                    <a:pt x="1239075" y="196548"/>
                  </a:lnTo>
                  <a:lnTo>
                    <a:pt x="1271008" y="227984"/>
                  </a:lnTo>
                  <a:lnTo>
                    <a:pt x="1300942" y="261291"/>
                  </a:lnTo>
                  <a:lnTo>
                    <a:pt x="1328782" y="296375"/>
                  </a:lnTo>
                  <a:lnTo>
                    <a:pt x="1354431" y="333139"/>
                  </a:lnTo>
                  <a:lnTo>
                    <a:pt x="1377791" y="371488"/>
                  </a:lnTo>
                  <a:lnTo>
                    <a:pt x="1398766" y="411327"/>
                  </a:lnTo>
                  <a:lnTo>
                    <a:pt x="1417258" y="452560"/>
                  </a:lnTo>
                  <a:lnTo>
                    <a:pt x="1433172" y="495092"/>
                  </a:lnTo>
                  <a:lnTo>
                    <a:pt x="1446409" y="538828"/>
                  </a:lnTo>
                  <a:lnTo>
                    <a:pt x="1456873" y="583672"/>
                  </a:lnTo>
                  <a:lnTo>
                    <a:pt x="1464468" y="629529"/>
                  </a:lnTo>
                  <a:lnTo>
                    <a:pt x="1469095" y="676303"/>
                  </a:lnTo>
                  <a:lnTo>
                    <a:pt x="1470660" y="723899"/>
                  </a:lnTo>
                  <a:lnTo>
                    <a:pt x="1469095" y="771496"/>
                  </a:lnTo>
                  <a:lnTo>
                    <a:pt x="1464468" y="818270"/>
                  </a:lnTo>
                  <a:lnTo>
                    <a:pt x="1456873" y="864127"/>
                  </a:lnTo>
                  <a:lnTo>
                    <a:pt x="1446409" y="908971"/>
                  </a:lnTo>
                  <a:lnTo>
                    <a:pt x="1433172" y="952707"/>
                  </a:lnTo>
                  <a:lnTo>
                    <a:pt x="1417258" y="995239"/>
                  </a:lnTo>
                  <a:lnTo>
                    <a:pt x="1398766" y="1036472"/>
                  </a:lnTo>
                  <a:lnTo>
                    <a:pt x="1377791" y="1076311"/>
                  </a:lnTo>
                  <a:lnTo>
                    <a:pt x="1354431" y="1114660"/>
                  </a:lnTo>
                  <a:lnTo>
                    <a:pt x="1328782" y="1151424"/>
                  </a:lnTo>
                  <a:lnTo>
                    <a:pt x="1300942" y="1186508"/>
                  </a:lnTo>
                  <a:lnTo>
                    <a:pt x="1271008" y="1219815"/>
                  </a:lnTo>
                  <a:lnTo>
                    <a:pt x="1239075" y="1251251"/>
                  </a:lnTo>
                  <a:lnTo>
                    <a:pt x="1205242" y="1280721"/>
                  </a:lnTo>
                  <a:lnTo>
                    <a:pt x="1169604" y="1308128"/>
                  </a:lnTo>
                  <a:lnTo>
                    <a:pt x="1132260" y="1333378"/>
                  </a:lnTo>
                  <a:lnTo>
                    <a:pt x="1093305" y="1356375"/>
                  </a:lnTo>
                  <a:lnTo>
                    <a:pt x="1052837" y="1377023"/>
                  </a:lnTo>
                  <a:lnTo>
                    <a:pt x="1010953" y="1395228"/>
                  </a:lnTo>
                  <a:lnTo>
                    <a:pt x="967749" y="1410894"/>
                  </a:lnTo>
                  <a:lnTo>
                    <a:pt x="923323" y="1423926"/>
                  </a:lnTo>
                  <a:lnTo>
                    <a:pt x="877771" y="1434227"/>
                  </a:lnTo>
                  <a:lnTo>
                    <a:pt x="831190" y="1441704"/>
                  </a:lnTo>
                  <a:lnTo>
                    <a:pt x="783677" y="1446260"/>
                  </a:lnTo>
                  <a:lnTo>
                    <a:pt x="735330" y="1447799"/>
                  </a:lnTo>
                  <a:lnTo>
                    <a:pt x="686982" y="1446260"/>
                  </a:lnTo>
                  <a:lnTo>
                    <a:pt x="639469" y="1441704"/>
                  </a:lnTo>
                  <a:lnTo>
                    <a:pt x="592888" y="1434227"/>
                  </a:lnTo>
                  <a:lnTo>
                    <a:pt x="547336" y="1423926"/>
                  </a:lnTo>
                  <a:lnTo>
                    <a:pt x="502910" y="1410894"/>
                  </a:lnTo>
                  <a:lnTo>
                    <a:pt x="459706" y="1395228"/>
                  </a:lnTo>
                  <a:lnTo>
                    <a:pt x="417822" y="1377023"/>
                  </a:lnTo>
                  <a:lnTo>
                    <a:pt x="377354" y="1356375"/>
                  </a:lnTo>
                  <a:lnTo>
                    <a:pt x="338399" y="1333378"/>
                  </a:lnTo>
                  <a:lnTo>
                    <a:pt x="301055" y="1308128"/>
                  </a:lnTo>
                  <a:lnTo>
                    <a:pt x="265417" y="1280721"/>
                  </a:lnTo>
                  <a:lnTo>
                    <a:pt x="231584" y="1251251"/>
                  </a:lnTo>
                  <a:lnTo>
                    <a:pt x="199651" y="1219815"/>
                  </a:lnTo>
                  <a:lnTo>
                    <a:pt x="169717" y="1186508"/>
                  </a:lnTo>
                  <a:lnTo>
                    <a:pt x="141877" y="1151424"/>
                  </a:lnTo>
                  <a:lnTo>
                    <a:pt x="116228" y="1114660"/>
                  </a:lnTo>
                  <a:lnTo>
                    <a:pt x="92868" y="1076311"/>
                  </a:lnTo>
                  <a:lnTo>
                    <a:pt x="71893" y="1036472"/>
                  </a:lnTo>
                  <a:lnTo>
                    <a:pt x="53401" y="995239"/>
                  </a:lnTo>
                  <a:lnTo>
                    <a:pt x="37487" y="952707"/>
                  </a:lnTo>
                  <a:lnTo>
                    <a:pt x="24250" y="908971"/>
                  </a:lnTo>
                  <a:lnTo>
                    <a:pt x="13786" y="864127"/>
                  </a:lnTo>
                  <a:lnTo>
                    <a:pt x="6191" y="818270"/>
                  </a:lnTo>
                  <a:lnTo>
                    <a:pt x="1564" y="771496"/>
                  </a:lnTo>
                  <a:lnTo>
                    <a:pt x="0" y="723899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0594" y="1821941"/>
              <a:ext cx="1169669" cy="11742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96155" y="2154174"/>
              <a:ext cx="551180" cy="509905"/>
            </a:xfrm>
            <a:custGeom>
              <a:avLst/>
              <a:gdLst/>
              <a:ahLst/>
              <a:cxnLst/>
              <a:rect l="l" t="t" r="r" b="b"/>
              <a:pathLst>
                <a:path w="551179" h="509905">
                  <a:moveTo>
                    <a:pt x="0" y="382333"/>
                  </a:moveTo>
                  <a:lnTo>
                    <a:pt x="296037" y="382333"/>
                  </a:lnTo>
                  <a:lnTo>
                    <a:pt x="296037" y="509777"/>
                  </a:lnTo>
                  <a:lnTo>
                    <a:pt x="550926" y="254888"/>
                  </a:lnTo>
                  <a:lnTo>
                    <a:pt x="296037" y="0"/>
                  </a:lnTo>
                  <a:lnTo>
                    <a:pt x="296037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9804" y="1379994"/>
              <a:ext cx="2081021" cy="205889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35368" y="1685544"/>
              <a:ext cx="1470025" cy="1447800"/>
            </a:xfrm>
            <a:custGeom>
              <a:avLst/>
              <a:gdLst/>
              <a:ahLst/>
              <a:cxnLst/>
              <a:rect l="l" t="t" r="r" b="b"/>
              <a:pathLst>
                <a:path w="1470025" h="1447800">
                  <a:moveTo>
                    <a:pt x="0" y="723899"/>
                  </a:moveTo>
                  <a:lnTo>
                    <a:pt x="1563" y="676303"/>
                  </a:lnTo>
                  <a:lnTo>
                    <a:pt x="6188" y="629529"/>
                  </a:lnTo>
                  <a:lnTo>
                    <a:pt x="13778" y="583672"/>
                  </a:lnTo>
                  <a:lnTo>
                    <a:pt x="24237" y="538828"/>
                  </a:lnTo>
                  <a:lnTo>
                    <a:pt x="37467" y="495092"/>
                  </a:lnTo>
                  <a:lnTo>
                    <a:pt x="53372" y="452560"/>
                  </a:lnTo>
                  <a:lnTo>
                    <a:pt x="71855" y="411327"/>
                  </a:lnTo>
                  <a:lnTo>
                    <a:pt x="92818" y="371488"/>
                  </a:lnTo>
                  <a:lnTo>
                    <a:pt x="116166" y="333139"/>
                  </a:lnTo>
                  <a:lnTo>
                    <a:pt x="141801" y="296375"/>
                  </a:lnTo>
                  <a:lnTo>
                    <a:pt x="169626" y="261291"/>
                  </a:lnTo>
                  <a:lnTo>
                    <a:pt x="199545" y="227984"/>
                  </a:lnTo>
                  <a:lnTo>
                    <a:pt x="231461" y="196548"/>
                  </a:lnTo>
                  <a:lnTo>
                    <a:pt x="265277" y="167078"/>
                  </a:lnTo>
                  <a:lnTo>
                    <a:pt x="300896" y="139671"/>
                  </a:lnTo>
                  <a:lnTo>
                    <a:pt x="338221" y="114421"/>
                  </a:lnTo>
                  <a:lnTo>
                    <a:pt x="377155" y="91424"/>
                  </a:lnTo>
                  <a:lnTo>
                    <a:pt x="417602" y="70776"/>
                  </a:lnTo>
                  <a:lnTo>
                    <a:pt x="459465" y="52571"/>
                  </a:lnTo>
                  <a:lnTo>
                    <a:pt x="502646" y="36905"/>
                  </a:lnTo>
                  <a:lnTo>
                    <a:pt x="547050" y="23873"/>
                  </a:lnTo>
                  <a:lnTo>
                    <a:pt x="592579" y="13572"/>
                  </a:lnTo>
                  <a:lnTo>
                    <a:pt x="639136" y="6095"/>
                  </a:lnTo>
                  <a:lnTo>
                    <a:pt x="686625" y="1539"/>
                  </a:lnTo>
                  <a:lnTo>
                    <a:pt x="734949" y="0"/>
                  </a:lnTo>
                  <a:lnTo>
                    <a:pt x="783272" y="1539"/>
                  </a:lnTo>
                  <a:lnTo>
                    <a:pt x="830761" y="6095"/>
                  </a:lnTo>
                  <a:lnTo>
                    <a:pt x="877318" y="13572"/>
                  </a:lnTo>
                  <a:lnTo>
                    <a:pt x="922847" y="23873"/>
                  </a:lnTo>
                  <a:lnTo>
                    <a:pt x="967251" y="36905"/>
                  </a:lnTo>
                  <a:lnTo>
                    <a:pt x="1010432" y="52571"/>
                  </a:lnTo>
                  <a:lnTo>
                    <a:pt x="1052295" y="70776"/>
                  </a:lnTo>
                  <a:lnTo>
                    <a:pt x="1092742" y="91424"/>
                  </a:lnTo>
                  <a:lnTo>
                    <a:pt x="1131676" y="114421"/>
                  </a:lnTo>
                  <a:lnTo>
                    <a:pt x="1169001" y="139671"/>
                  </a:lnTo>
                  <a:lnTo>
                    <a:pt x="1204620" y="167078"/>
                  </a:lnTo>
                  <a:lnTo>
                    <a:pt x="1238436" y="196548"/>
                  </a:lnTo>
                  <a:lnTo>
                    <a:pt x="1270352" y="227984"/>
                  </a:lnTo>
                  <a:lnTo>
                    <a:pt x="1300271" y="261291"/>
                  </a:lnTo>
                  <a:lnTo>
                    <a:pt x="1328096" y="296375"/>
                  </a:lnTo>
                  <a:lnTo>
                    <a:pt x="1353731" y="333139"/>
                  </a:lnTo>
                  <a:lnTo>
                    <a:pt x="1377079" y="371488"/>
                  </a:lnTo>
                  <a:lnTo>
                    <a:pt x="1398042" y="411327"/>
                  </a:lnTo>
                  <a:lnTo>
                    <a:pt x="1416525" y="452560"/>
                  </a:lnTo>
                  <a:lnTo>
                    <a:pt x="1432430" y="495092"/>
                  </a:lnTo>
                  <a:lnTo>
                    <a:pt x="1445660" y="538828"/>
                  </a:lnTo>
                  <a:lnTo>
                    <a:pt x="1456119" y="583672"/>
                  </a:lnTo>
                  <a:lnTo>
                    <a:pt x="1463709" y="629529"/>
                  </a:lnTo>
                  <a:lnTo>
                    <a:pt x="1468334" y="676303"/>
                  </a:lnTo>
                  <a:lnTo>
                    <a:pt x="1469898" y="723899"/>
                  </a:lnTo>
                  <a:lnTo>
                    <a:pt x="1468334" y="771496"/>
                  </a:lnTo>
                  <a:lnTo>
                    <a:pt x="1463709" y="818270"/>
                  </a:lnTo>
                  <a:lnTo>
                    <a:pt x="1456119" y="864127"/>
                  </a:lnTo>
                  <a:lnTo>
                    <a:pt x="1445660" y="908971"/>
                  </a:lnTo>
                  <a:lnTo>
                    <a:pt x="1432430" y="952707"/>
                  </a:lnTo>
                  <a:lnTo>
                    <a:pt x="1416525" y="995239"/>
                  </a:lnTo>
                  <a:lnTo>
                    <a:pt x="1398042" y="1036472"/>
                  </a:lnTo>
                  <a:lnTo>
                    <a:pt x="1377079" y="1076311"/>
                  </a:lnTo>
                  <a:lnTo>
                    <a:pt x="1353731" y="1114660"/>
                  </a:lnTo>
                  <a:lnTo>
                    <a:pt x="1328096" y="1151424"/>
                  </a:lnTo>
                  <a:lnTo>
                    <a:pt x="1300271" y="1186508"/>
                  </a:lnTo>
                  <a:lnTo>
                    <a:pt x="1270352" y="1219815"/>
                  </a:lnTo>
                  <a:lnTo>
                    <a:pt x="1238436" y="1251251"/>
                  </a:lnTo>
                  <a:lnTo>
                    <a:pt x="1204620" y="1280721"/>
                  </a:lnTo>
                  <a:lnTo>
                    <a:pt x="1169001" y="1308128"/>
                  </a:lnTo>
                  <a:lnTo>
                    <a:pt x="1131676" y="1333378"/>
                  </a:lnTo>
                  <a:lnTo>
                    <a:pt x="1092742" y="1356375"/>
                  </a:lnTo>
                  <a:lnTo>
                    <a:pt x="1052295" y="1377023"/>
                  </a:lnTo>
                  <a:lnTo>
                    <a:pt x="1010432" y="1395228"/>
                  </a:lnTo>
                  <a:lnTo>
                    <a:pt x="967251" y="1410894"/>
                  </a:lnTo>
                  <a:lnTo>
                    <a:pt x="922847" y="1423926"/>
                  </a:lnTo>
                  <a:lnTo>
                    <a:pt x="877318" y="1434227"/>
                  </a:lnTo>
                  <a:lnTo>
                    <a:pt x="830761" y="1441704"/>
                  </a:lnTo>
                  <a:lnTo>
                    <a:pt x="783272" y="1446260"/>
                  </a:lnTo>
                  <a:lnTo>
                    <a:pt x="734949" y="1447799"/>
                  </a:lnTo>
                  <a:lnTo>
                    <a:pt x="686625" y="1446260"/>
                  </a:lnTo>
                  <a:lnTo>
                    <a:pt x="639136" y="1441704"/>
                  </a:lnTo>
                  <a:lnTo>
                    <a:pt x="592579" y="1434227"/>
                  </a:lnTo>
                  <a:lnTo>
                    <a:pt x="547050" y="1423926"/>
                  </a:lnTo>
                  <a:lnTo>
                    <a:pt x="502646" y="1410894"/>
                  </a:lnTo>
                  <a:lnTo>
                    <a:pt x="459465" y="1395228"/>
                  </a:lnTo>
                  <a:lnTo>
                    <a:pt x="417602" y="1377023"/>
                  </a:lnTo>
                  <a:lnTo>
                    <a:pt x="377155" y="1356375"/>
                  </a:lnTo>
                  <a:lnTo>
                    <a:pt x="338221" y="1333378"/>
                  </a:lnTo>
                  <a:lnTo>
                    <a:pt x="300896" y="1308128"/>
                  </a:lnTo>
                  <a:lnTo>
                    <a:pt x="265277" y="1280721"/>
                  </a:lnTo>
                  <a:lnTo>
                    <a:pt x="231461" y="1251251"/>
                  </a:lnTo>
                  <a:lnTo>
                    <a:pt x="199545" y="1219815"/>
                  </a:lnTo>
                  <a:lnTo>
                    <a:pt x="169626" y="1186508"/>
                  </a:lnTo>
                  <a:lnTo>
                    <a:pt x="141801" y="1151424"/>
                  </a:lnTo>
                  <a:lnTo>
                    <a:pt x="116166" y="1114660"/>
                  </a:lnTo>
                  <a:lnTo>
                    <a:pt x="92818" y="1076311"/>
                  </a:lnTo>
                  <a:lnTo>
                    <a:pt x="71855" y="1036472"/>
                  </a:lnTo>
                  <a:lnTo>
                    <a:pt x="53372" y="995239"/>
                  </a:lnTo>
                  <a:lnTo>
                    <a:pt x="37467" y="952707"/>
                  </a:lnTo>
                  <a:lnTo>
                    <a:pt x="24237" y="908971"/>
                  </a:lnTo>
                  <a:lnTo>
                    <a:pt x="13778" y="864127"/>
                  </a:lnTo>
                  <a:lnTo>
                    <a:pt x="6188" y="818270"/>
                  </a:lnTo>
                  <a:lnTo>
                    <a:pt x="1563" y="771496"/>
                  </a:lnTo>
                  <a:lnTo>
                    <a:pt x="0" y="723899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9726" y="1821941"/>
              <a:ext cx="1169669" cy="11742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95287" y="2154174"/>
              <a:ext cx="551180" cy="509905"/>
            </a:xfrm>
            <a:custGeom>
              <a:avLst/>
              <a:gdLst/>
              <a:ahLst/>
              <a:cxnLst/>
              <a:rect l="l" t="t" r="r" b="b"/>
              <a:pathLst>
                <a:path w="551179" h="509905">
                  <a:moveTo>
                    <a:pt x="0" y="382333"/>
                  </a:moveTo>
                  <a:lnTo>
                    <a:pt x="296037" y="382333"/>
                  </a:lnTo>
                  <a:lnTo>
                    <a:pt x="296037" y="509777"/>
                  </a:lnTo>
                  <a:lnTo>
                    <a:pt x="550926" y="254888"/>
                  </a:lnTo>
                  <a:lnTo>
                    <a:pt x="296037" y="0"/>
                  </a:lnTo>
                  <a:lnTo>
                    <a:pt x="296037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21043" y="3129514"/>
            <a:ext cx="1232535" cy="75819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5"/>
              </a:spcBef>
            </a:pPr>
            <a:r>
              <a:rPr sz="2000" spc="5" dirty="0">
                <a:solidFill>
                  <a:srgbClr val="FFACE7"/>
                </a:solidFill>
                <a:latin typeface="Times New Roman"/>
                <a:cs typeface="Times New Roman"/>
              </a:rPr>
              <a:t>ANALYZE</a:t>
            </a:r>
            <a:endParaRPr sz="2000">
              <a:latin typeface="Times New Roman"/>
              <a:cs typeface="Times New Roman"/>
            </a:endParaRPr>
          </a:p>
          <a:p>
            <a:pPr marL="31115" algn="ctr">
              <a:lnSpc>
                <a:spcPct val="100000"/>
              </a:lnSpc>
              <a:spcBef>
                <a:spcPts val="720"/>
              </a:spcBef>
            </a:pPr>
            <a:r>
              <a:rPr sz="1200" spc="-15" dirty="0">
                <a:solidFill>
                  <a:srgbClr val="FFFFFF"/>
                </a:solidFill>
                <a:latin typeface="Roboto Lt"/>
                <a:cs typeface="Roboto Lt"/>
              </a:rPr>
              <a:t>USB</a:t>
            </a:r>
            <a:r>
              <a:rPr sz="12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200" dirty="0">
                <a:solidFill>
                  <a:srgbClr val="FFFFFF"/>
                </a:solidFill>
                <a:latin typeface="Roboto Lt"/>
                <a:cs typeface="Roboto Lt"/>
              </a:rPr>
              <a:t>&amp;</a:t>
            </a:r>
            <a:r>
              <a:rPr sz="1200" spc="-3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 Lt"/>
                <a:cs typeface="Roboto Lt"/>
              </a:rPr>
              <a:t>UVC</a:t>
            </a:r>
            <a:endParaRPr sz="1200">
              <a:latin typeface="Roboto Lt"/>
              <a:cs typeface="Roboto L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97953" y="3278789"/>
            <a:ext cx="1501775" cy="621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F348B"/>
                </a:solidFill>
                <a:latin typeface="Times New Roman"/>
                <a:cs typeface="Times New Roman"/>
              </a:rPr>
              <a:t>MIMIC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spc="-5" dirty="0">
                <a:solidFill>
                  <a:srgbClr val="FFFFFF"/>
                </a:solidFill>
                <a:latin typeface="Roboto Lt"/>
                <a:cs typeface="Roboto Lt"/>
              </a:rPr>
              <a:t>Mimics</a:t>
            </a:r>
            <a:r>
              <a:rPr sz="1200" spc="-2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 Lt"/>
                <a:cs typeface="Roboto Lt"/>
              </a:rPr>
              <a:t>`hello`</a:t>
            </a:r>
            <a:r>
              <a:rPr sz="1200" spc="-2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 Lt"/>
                <a:cs typeface="Roboto Lt"/>
              </a:rPr>
              <a:t>camera</a:t>
            </a:r>
            <a:endParaRPr sz="1200">
              <a:latin typeface="Roboto Lt"/>
              <a:cs typeface="Roboto 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42560" y="3278789"/>
            <a:ext cx="1243965" cy="814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45" dirty="0">
                <a:solidFill>
                  <a:srgbClr val="36FFF4"/>
                </a:solidFill>
                <a:latin typeface="Times New Roman"/>
                <a:cs typeface="Times New Roman"/>
              </a:rPr>
              <a:t>C</a:t>
            </a:r>
            <a:r>
              <a:rPr sz="2000" spc="40" dirty="0">
                <a:solidFill>
                  <a:srgbClr val="36FFF4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36FFF4"/>
                </a:solidFill>
                <a:latin typeface="Times New Roman"/>
                <a:cs typeface="Times New Roman"/>
              </a:rPr>
              <a:t>P</a:t>
            </a:r>
            <a:r>
              <a:rPr sz="2000" spc="-270" dirty="0">
                <a:solidFill>
                  <a:srgbClr val="36FFF4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36FFF4"/>
                </a:solidFill>
                <a:latin typeface="Times New Roman"/>
                <a:cs typeface="Times New Roman"/>
              </a:rPr>
              <a:t>T</a:t>
            </a:r>
            <a:r>
              <a:rPr sz="2000" spc="60" dirty="0">
                <a:solidFill>
                  <a:srgbClr val="36FFF4"/>
                </a:solidFill>
                <a:latin typeface="Times New Roman"/>
                <a:cs typeface="Times New Roman"/>
              </a:rPr>
              <a:t>U</a:t>
            </a:r>
            <a:r>
              <a:rPr sz="2000" spc="80" dirty="0">
                <a:solidFill>
                  <a:srgbClr val="36FFF4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36FFF4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L="20955" marR="8255" algn="ctr">
              <a:lnSpc>
                <a:spcPct val="100000"/>
              </a:lnSpc>
              <a:spcBef>
                <a:spcPts val="930"/>
              </a:spcBef>
            </a:pPr>
            <a:r>
              <a:rPr sz="1200" spc="-5" dirty="0">
                <a:solidFill>
                  <a:srgbClr val="FFFFFF"/>
                </a:solidFill>
                <a:latin typeface="Roboto Lt"/>
                <a:cs typeface="Roboto Lt"/>
              </a:rPr>
              <a:t>Capture</a:t>
            </a:r>
            <a:r>
              <a:rPr sz="1200" spc="-4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 Lt"/>
                <a:cs typeface="Roboto Lt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 Lt"/>
                <a:cs typeface="Roboto Lt"/>
              </a:rPr>
              <a:t>target </a:t>
            </a:r>
            <a:r>
              <a:rPr sz="1200" spc="-28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Roboto Lt"/>
                <a:cs typeface="Roboto Lt"/>
              </a:rPr>
              <a:t>person</a:t>
            </a:r>
            <a:endParaRPr sz="1200">
              <a:latin typeface="Roboto Lt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95182" y="3274038"/>
            <a:ext cx="1544955" cy="621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000" spc="45" dirty="0">
                <a:solidFill>
                  <a:srgbClr val="AFEF52"/>
                </a:solidFill>
                <a:latin typeface="Times New Roman"/>
                <a:cs typeface="Times New Roman"/>
              </a:rPr>
              <a:t>E</a:t>
            </a:r>
            <a:r>
              <a:rPr sz="2000" spc="-110" dirty="0">
                <a:solidFill>
                  <a:srgbClr val="AFEF52"/>
                </a:solidFill>
                <a:latin typeface="Times New Roman"/>
                <a:cs typeface="Times New Roman"/>
              </a:rPr>
              <a:t>X</a:t>
            </a:r>
            <a:r>
              <a:rPr sz="2000" spc="-5" dirty="0">
                <a:solidFill>
                  <a:srgbClr val="AFEF52"/>
                </a:solidFill>
                <a:latin typeface="Times New Roman"/>
                <a:cs typeface="Times New Roman"/>
              </a:rPr>
              <a:t>P</a:t>
            </a:r>
            <a:r>
              <a:rPr sz="2000" spc="-270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AFEF52"/>
                </a:solidFill>
                <a:latin typeface="Times New Roman"/>
                <a:cs typeface="Times New Roman"/>
              </a:rPr>
              <a:t>L</a:t>
            </a:r>
            <a:r>
              <a:rPr sz="2000" spc="170" dirty="0">
                <a:solidFill>
                  <a:srgbClr val="AFEF52"/>
                </a:solidFill>
                <a:latin typeface="Times New Roman"/>
                <a:cs typeface="Times New Roman"/>
              </a:rPr>
              <a:t>O</a:t>
            </a:r>
            <a:r>
              <a:rPr sz="2000" spc="-10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2000" spc="-5" dirty="0">
                <a:solidFill>
                  <a:srgbClr val="AFEF52"/>
                </a:solidFill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1200" spc="-10" dirty="0">
                <a:solidFill>
                  <a:srgbClr val="FFFFFF"/>
                </a:solidFill>
                <a:latin typeface="Roboto Lt"/>
                <a:cs typeface="Roboto Lt"/>
              </a:rPr>
              <a:t>Bypass</a:t>
            </a:r>
            <a:r>
              <a:rPr sz="1200" spc="-20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Roboto Lt"/>
                <a:cs typeface="Roboto Lt"/>
              </a:rPr>
              <a:t>Windows</a:t>
            </a:r>
            <a:r>
              <a:rPr sz="1200" spc="-25" dirty="0">
                <a:solidFill>
                  <a:srgbClr val="FFFFFF"/>
                </a:solidFill>
                <a:latin typeface="Roboto Lt"/>
                <a:cs typeface="Roboto Lt"/>
              </a:rPr>
              <a:t> </a:t>
            </a:r>
            <a:r>
              <a:rPr sz="1200" dirty="0">
                <a:solidFill>
                  <a:srgbClr val="FFFFFF"/>
                </a:solidFill>
                <a:latin typeface="Roboto Lt"/>
                <a:cs typeface="Roboto Lt"/>
              </a:rPr>
              <a:t>Hello</a:t>
            </a:r>
            <a:endParaRPr sz="1200">
              <a:latin typeface="Roboto Lt"/>
              <a:cs typeface="Roboto L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7555" y="1437132"/>
            <a:ext cx="1967230" cy="1955800"/>
            <a:chOff x="257555" y="1437132"/>
            <a:chExt cx="1967230" cy="195580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555" y="1437132"/>
              <a:ext cx="1966721" cy="19552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5968" y="1685543"/>
              <a:ext cx="1470025" cy="1458595"/>
            </a:xfrm>
            <a:custGeom>
              <a:avLst/>
              <a:gdLst/>
              <a:ahLst/>
              <a:cxnLst/>
              <a:rect l="l" t="t" r="r" b="b"/>
              <a:pathLst>
                <a:path w="1470025" h="1458595">
                  <a:moveTo>
                    <a:pt x="0" y="729234"/>
                  </a:moveTo>
                  <a:lnTo>
                    <a:pt x="1563" y="681286"/>
                  </a:lnTo>
                  <a:lnTo>
                    <a:pt x="6188" y="634167"/>
                  </a:lnTo>
                  <a:lnTo>
                    <a:pt x="13778" y="587973"/>
                  </a:lnTo>
                  <a:lnTo>
                    <a:pt x="24237" y="542798"/>
                  </a:lnTo>
                  <a:lnTo>
                    <a:pt x="37467" y="498740"/>
                  </a:lnTo>
                  <a:lnTo>
                    <a:pt x="53372" y="455894"/>
                  </a:lnTo>
                  <a:lnTo>
                    <a:pt x="71855" y="414357"/>
                  </a:lnTo>
                  <a:lnTo>
                    <a:pt x="92818" y="374225"/>
                  </a:lnTo>
                  <a:lnTo>
                    <a:pt x="116166" y="335593"/>
                  </a:lnTo>
                  <a:lnTo>
                    <a:pt x="141801" y="298558"/>
                  </a:lnTo>
                  <a:lnTo>
                    <a:pt x="169626" y="263217"/>
                  </a:lnTo>
                  <a:lnTo>
                    <a:pt x="199545" y="229664"/>
                  </a:lnTo>
                  <a:lnTo>
                    <a:pt x="231461" y="197996"/>
                  </a:lnTo>
                  <a:lnTo>
                    <a:pt x="265277" y="168309"/>
                  </a:lnTo>
                  <a:lnTo>
                    <a:pt x="300896" y="140700"/>
                  </a:lnTo>
                  <a:lnTo>
                    <a:pt x="338221" y="115264"/>
                  </a:lnTo>
                  <a:lnTo>
                    <a:pt x="377155" y="92098"/>
                  </a:lnTo>
                  <a:lnTo>
                    <a:pt x="417602" y="71297"/>
                  </a:lnTo>
                  <a:lnTo>
                    <a:pt x="459465" y="52958"/>
                  </a:lnTo>
                  <a:lnTo>
                    <a:pt x="502646" y="37177"/>
                  </a:lnTo>
                  <a:lnTo>
                    <a:pt x="547050" y="24049"/>
                  </a:lnTo>
                  <a:lnTo>
                    <a:pt x="592579" y="13672"/>
                  </a:lnTo>
                  <a:lnTo>
                    <a:pt x="639136" y="6140"/>
                  </a:lnTo>
                  <a:lnTo>
                    <a:pt x="686625" y="1551"/>
                  </a:lnTo>
                  <a:lnTo>
                    <a:pt x="734949" y="0"/>
                  </a:lnTo>
                  <a:lnTo>
                    <a:pt x="783272" y="1551"/>
                  </a:lnTo>
                  <a:lnTo>
                    <a:pt x="830761" y="6140"/>
                  </a:lnTo>
                  <a:lnTo>
                    <a:pt x="877318" y="13672"/>
                  </a:lnTo>
                  <a:lnTo>
                    <a:pt x="922847" y="24049"/>
                  </a:lnTo>
                  <a:lnTo>
                    <a:pt x="967251" y="37177"/>
                  </a:lnTo>
                  <a:lnTo>
                    <a:pt x="1010432" y="52958"/>
                  </a:lnTo>
                  <a:lnTo>
                    <a:pt x="1052295" y="71297"/>
                  </a:lnTo>
                  <a:lnTo>
                    <a:pt x="1092742" y="92098"/>
                  </a:lnTo>
                  <a:lnTo>
                    <a:pt x="1131676" y="115264"/>
                  </a:lnTo>
                  <a:lnTo>
                    <a:pt x="1169001" y="140700"/>
                  </a:lnTo>
                  <a:lnTo>
                    <a:pt x="1204620" y="168309"/>
                  </a:lnTo>
                  <a:lnTo>
                    <a:pt x="1238436" y="197996"/>
                  </a:lnTo>
                  <a:lnTo>
                    <a:pt x="1270352" y="229664"/>
                  </a:lnTo>
                  <a:lnTo>
                    <a:pt x="1300271" y="263217"/>
                  </a:lnTo>
                  <a:lnTo>
                    <a:pt x="1328096" y="298558"/>
                  </a:lnTo>
                  <a:lnTo>
                    <a:pt x="1353731" y="335593"/>
                  </a:lnTo>
                  <a:lnTo>
                    <a:pt x="1377079" y="374225"/>
                  </a:lnTo>
                  <a:lnTo>
                    <a:pt x="1398042" y="414357"/>
                  </a:lnTo>
                  <a:lnTo>
                    <a:pt x="1416525" y="455894"/>
                  </a:lnTo>
                  <a:lnTo>
                    <a:pt x="1432430" y="498740"/>
                  </a:lnTo>
                  <a:lnTo>
                    <a:pt x="1445660" y="542798"/>
                  </a:lnTo>
                  <a:lnTo>
                    <a:pt x="1456119" y="587973"/>
                  </a:lnTo>
                  <a:lnTo>
                    <a:pt x="1463709" y="634167"/>
                  </a:lnTo>
                  <a:lnTo>
                    <a:pt x="1468334" y="681286"/>
                  </a:lnTo>
                  <a:lnTo>
                    <a:pt x="1469898" y="729234"/>
                  </a:lnTo>
                  <a:lnTo>
                    <a:pt x="1468334" y="777181"/>
                  </a:lnTo>
                  <a:lnTo>
                    <a:pt x="1463709" y="824300"/>
                  </a:lnTo>
                  <a:lnTo>
                    <a:pt x="1456119" y="870494"/>
                  </a:lnTo>
                  <a:lnTo>
                    <a:pt x="1445660" y="915669"/>
                  </a:lnTo>
                  <a:lnTo>
                    <a:pt x="1432430" y="959727"/>
                  </a:lnTo>
                  <a:lnTo>
                    <a:pt x="1416525" y="1002573"/>
                  </a:lnTo>
                  <a:lnTo>
                    <a:pt x="1398042" y="1044110"/>
                  </a:lnTo>
                  <a:lnTo>
                    <a:pt x="1377079" y="1084242"/>
                  </a:lnTo>
                  <a:lnTo>
                    <a:pt x="1353731" y="1122874"/>
                  </a:lnTo>
                  <a:lnTo>
                    <a:pt x="1328096" y="1159909"/>
                  </a:lnTo>
                  <a:lnTo>
                    <a:pt x="1300271" y="1195250"/>
                  </a:lnTo>
                  <a:lnTo>
                    <a:pt x="1270352" y="1228803"/>
                  </a:lnTo>
                  <a:lnTo>
                    <a:pt x="1238436" y="1260471"/>
                  </a:lnTo>
                  <a:lnTo>
                    <a:pt x="1204620" y="1290158"/>
                  </a:lnTo>
                  <a:lnTo>
                    <a:pt x="1169001" y="1317767"/>
                  </a:lnTo>
                  <a:lnTo>
                    <a:pt x="1131676" y="1343203"/>
                  </a:lnTo>
                  <a:lnTo>
                    <a:pt x="1092742" y="1366369"/>
                  </a:lnTo>
                  <a:lnTo>
                    <a:pt x="1052295" y="1387170"/>
                  </a:lnTo>
                  <a:lnTo>
                    <a:pt x="1010432" y="1405509"/>
                  </a:lnTo>
                  <a:lnTo>
                    <a:pt x="967251" y="1421290"/>
                  </a:lnTo>
                  <a:lnTo>
                    <a:pt x="922847" y="1434418"/>
                  </a:lnTo>
                  <a:lnTo>
                    <a:pt x="877318" y="1444795"/>
                  </a:lnTo>
                  <a:lnTo>
                    <a:pt x="830761" y="1452327"/>
                  </a:lnTo>
                  <a:lnTo>
                    <a:pt x="783272" y="1456916"/>
                  </a:lnTo>
                  <a:lnTo>
                    <a:pt x="734949" y="1458468"/>
                  </a:lnTo>
                  <a:lnTo>
                    <a:pt x="686625" y="1456916"/>
                  </a:lnTo>
                  <a:lnTo>
                    <a:pt x="639136" y="1452327"/>
                  </a:lnTo>
                  <a:lnTo>
                    <a:pt x="592579" y="1444795"/>
                  </a:lnTo>
                  <a:lnTo>
                    <a:pt x="547050" y="1434418"/>
                  </a:lnTo>
                  <a:lnTo>
                    <a:pt x="502646" y="1421290"/>
                  </a:lnTo>
                  <a:lnTo>
                    <a:pt x="459465" y="1405509"/>
                  </a:lnTo>
                  <a:lnTo>
                    <a:pt x="417602" y="1387170"/>
                  </a:lnTo>
                  <a:lnTo>
                    <a:pt x="377155" y="1366369"/>
                  </a:lnTo>
                  <a:lnTo>
                    <a:pt x="338221" y="1343203"/>
                  </a:lnTo>
                  <a:lnTo>
                    <a:pt x="300896" y="1317767"/>
                  </a:lnTo>
                  <a:lnTo>
                    <a:pt x="265277" y="1290158"/>
                  </a:lnTo>
                  <a:lnTo>
                    <a:pt x="231461" y="1260471"/>
                  </a:lnTo>
                  <a:lnTo>
                    <a:pt x="199545" y="1228803"/>
                  </a:lnTo>
                  <a:lnTo>
                    <a:pt x="169626" y="1195250"/>
                  </a:lnTo>
                  <a:lnTo>
                    <a:pt x="141801" y="1159909"/>
                  </a:lnTo>
                  <a:lnTo>
                    <a:pt x="116166" y="1122874"/>
                  </a:lnTo>
                  <a:lnTo>
                    <a:pt x="92818" y="1084242"/>
                  </a:lnTo>
                  <a:lnTo>
                    <a:pt x="71855" y="1044110"/>
                  </a:lnTo>
                  <a:lnTo>
                    <a:pt x="53372" y="1002573"/>
                  </a:lnTo>
                  <a:lnTo>
                    <a:pt x="37467" y="959727"/>
                  </a:lnTo>
                  <a:lnTo>
                    <a:pt x="24237" y="915669"/>
                  </a:lnTo>
                  <a:lnTo>
                    <a:pt x="13778" y="870494"/>
                  </a:lnTo>
                  <a:lnTo>
                    <a:pt x="6188" y="824300"/>
                  </a:lnTo>
                  <a:lnTo>
                    <a:pt x="1563" y="777181"/>
                  </a:lnTo>
                  <a:lnTo>
                    <a:pt x="0" y="729234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147" y="1979675"/>
              <a:ext cx="850391" cy="8503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88746" y="2065286"/>
              <a:ext cx="680085" cy="680085"/>
            </a:xfrm>
            <a:custGeom>
              <a:avLst/>
              <a:gdLst/>
              <a:ahLst/>
              <a:cxnLst/>
              <a:rect l="l" t="t" r="r" b="b"/>
              <a:pathLst>
                <a:path w="680085" h="680085">
                  <a:moveTo>
                    <a:pt x="313499" y="664997"/>
                  </a:moveTo>
                  <a:lnTo>
                    <a:pt x="309143" y="660654"/>
                  </a:lnTo>
                  <a:lnTo>
                    <a:pt x="270243" y="660654"/>
                  </a:lnTo>
                  <a:lnTo>
                    <a:pt x="265899" y="664997"/>
                  </a:lnTo>
                  <a:lnTo>
                    <a:pt x="265899" y="675728"/>
                  </a:lnTo>
                  <a:lnTo>
                    <a:pt x="270243" y="680085"/>
                  </a:lnTo>
                  <a:lnTo>
                    <a:pt x="303784" y="680085"/>
                  </a:lnTo>
                  <a:lnTo>
                    <a:pt x="309143" y="680085"/>
                  </a:lnTo>
                  <a:lnTo>
                    <a:pt x="313499" y="675728"/>
                  </a:lnTo>
                  <a:lnTo>
                    <a:pt x="313499" y="664997"/>
                  </a:lnTo>
                  <a:close/>
                </a:path>
                <a:path w="680085" h="680085">
                  <a:moveTo>
                    <a:pt x="410362" y="664997"/>
                  </a:moveTo>
                  <a:lnTo>
                    <a:pt x="406006" y="660641"/>
                  </a:lnTo>
                  <a:lnTo>
                    <a:pt x="366420" y="660641"/>
                  </a:lnTo>
                  <a:lnTo>
                    <a:pt x="362077" y="664997"/>
                  </a:lnTo>
                  <a:lnTo>
                    <a:pt x="362077" y="675728"/>
                  </a:lnTo>
                  <a:lnTo>
                    <a:pt x="366420" y="680072"/>
                  </a:lnTo>
                  <a:lnTo>
                    <a:pt x="400646" y="680072"/>
                  </a:lnTo>
                  <a:lnTo>
                    <a:pt x="406006" y="680072"/>
                  </a:lnTo>
                  <a:lnTo>
                    <a:pt x="410362" y="675728"/>
                  </a:lnTo>
                  <a:lnTo>
                    <a:pt x="410362" y="664997"/>
                  </a:lnTo>
                  <a:close/>
                </a:path>
                <a:path w="680085" h="680085">
                  <a:moveTo>
                    <a:pt x="553745" y="340042"/>
                  </a:moveTo>
                  <a:lnTo>
                    <a:pt x="548106" y="291033"/>
                  </a:lnTo>
                  <a:lnTo>
                    <a:pt x="534327" y="252476"/>
                  </a:lnTo>
                  <a:lnTo>
                    <a:pt x="534327" y="340042"/>
                  </a:lnTo>
                  <a:lnTo>
                    <a:pt x="529183" y="384594"/>
                  </a:lnTo>
                  <a:lnTo>
                    <a:pt x="514578" y="425488"/>
                  </a:lnTo>
                  <a:lnTo>
                    <a:pt x="491642" y="461568"/>
                  </a:lnTo>
                  <a:lnTo>
                    <a:pt x="461543" y="491655"/>
                  </a:lnTo>
                  <a:lnTo>
                    <a:pt x="425475" y="514591"/>
                  </a:lnTo>
                  <a:lnTo>
                    <a:pt x="384568" y="529209"/>
                  </a:lnTo>
                  <a:lnTo>
                    <a:pt x="340017" y="534352"/>
                  </a:lnTo>
                  <a:lnTo>
                    <a:pt x="295465" y="529209"/>
                  </a:lnTo>
                  <a:lnTo>
                    <a:pt x="254571" y="514591"/>
                  </a:lnTo>
                  <a:lnTo>
                    <a:pt x="218503" y="491655"/>
                  </a:lnTo>
                  <a:lnTo>
                    <a:pt x="188404" y="461568"/>
                  </a:lnTo>
                  <a:lnTo>
                    <a:pt x="165468" y="425488"/>
                  </a:lnTo>
                  <a:lnTo>
                    <a:pt x="150850" y="384594"/>
                  </a:lnTo>
                  <a:lnTo>
                    <a:pt x="145719" y="340042"/>
                  </a:lnTo>
                  <a:lnTo>
                    <a:pt x="150850" y="295503"/>
                  </a:lnTo>
                  <a:lnTo>
                    <a:pt x="165455" y="254635"/>
                  </a:lnTo>
                  <a:lnTo>
                    <a:pt x="188404" y="218503"/>
                  </a:lnTo>
                  <a:lnTo>
                    <a:pt x="218503" y="188417"/>
                  </a:lnTo>
                  <a:lnTo>
                    <a:pt x="254571" y="165481"/>
                  </a:lnTo>
                  <a:lnTo>
                    <a:pt x="295465" y="150863"/>
                  </a:lnTo>
                  <a:lnTo>
                    <a:pt x="340017" y="145732"/>
                  </a:lnTo>
                  <a:lnTo>
                    <a:pt x="384543" y="150901"/>
                  </a:lnTo>
                  <a:lnTo>
                    <a:pt x="425424" y="165544"/>
                  </a:lnTo>
                  <a:lnTo>
                    <a:pt x="461479" y="188493"/>
                  </a:lnTo>
                  <a:lnTo>
                    <a:pt x="491566" y="218567"/>
                  </a:lnTo>
                  <a:lnTo>
                    <a:pt x="514477" y="254584"/>
                  </a:lnTo>
                  <a:lnTo>
                    <a:pt x="529132" y="295478"/>
                  </a:lnTo>
                  <a:lnTo>
                    <a:pt x="534327" y="340042"/>
                  </a:lnTo>
                  <a:lnTo>
                    <a:pt x="534327" y="252476"/>
                  </a:lnTo>
                  <a:lnTo>
                    <a:pt x="506793" y="206362"/>
                  </a:lnTo>
                  <a:lnTo>
                    <a:pt x="473697" y="173253"/>
                  </a:lnTo>
                  <a:lnTo>
                    <a:pt x="434009" y="148018"/>
                  </a:lnTo>
                  <a:lnTo>
                    <a:pt x="427596" y="145732"/>
                  </a:lnTo>
                  <a:lnTo>
                    <a:pt x="389026" y="131940"/>
                  </a:lnTo>
                  <a:lnTo>
                    <a:pt x="340017" y="126301"/>
                  </a:lnTo>
                  <a:lnTo>
                    <a:pt x="291020" y="131940"/>
                  </a:lnTo>
                  <a:lnTo>
                    <a:pt x="246037" y="148018"/>
                  </a:lnTo>
                  <a:lnTo>
                    <a:pt x="206349" y="173253"/>
                  </a:lnTo>
                  <a:lnTo>
                    <a:pt x="173253" y="206362"/>
                  </a:lnTo>
                  <a:lnTo>
                    <a:pt x="148018" y="246037"/>
                  </a:lnTo>
                  <a:lnTo>
                    <a:pt x="131940" y="291033"/>
                  </a:lnTo>
                  <a:lnTo>
                    <a:pt x="126288" y="340042"/>
                  </a:lnTo>
                  <a:lnTo>
                    <a:pt x="131940" y="389026"/>
                  </a:lnTo>
                  <a:lnTo>
                    <a:pt x="148005" y="433984"/>
                  </a:lnTo>
                  <a:lnTo>
                    <a:pt x="173253" y="473722"/>
                  </a:lnTo>
                  <a:lnTo>
                    <a:pt x="206349" y="506818"/>
                  </a:lnTo>
                  <a:lnTo>
                    <a:pt x="246037" y="532053"/>
                  </a:lnTo>
                  <a:lnTo>
                    <a:pt x="291020" y="548132"/>
                  </a:lnTo>
                  <a:lnTo>
                    <a:pt x="340017" y="553783"/>
                  </a:lnTo>
                  <a:lnTo>
                    <a:pt x="389001" y="548081"/>
                  </a:lnTo>
                  <a:lnTo>
                    <a:pt x="427367" y="534352"/>
                  </a:lnTo>
                  <a:lnTo>
                    <a:pt x="433971" y="531990"/>
                  </a:lnTo>
                  <a:lnTo>
                    <a:pt x="473633" y="506742"/>
                  </a:lnTo>
                  <a:lnTo>
                    <a:pt x="506730" y="473659"/>
                  </a:lnTo>
                  <a:lnTo>
                    <a:pt x="531926" y="434035"/>
                  </a:lnTo>
                  <a:lnTo>
                    <a:pt x="548055" y="389051"/>
                  </a:lnTo>
                  <a:lnTo>
                    <a:pt x="553745" y="340042"/>
                  </a:lnTo>
                  <a:close/>
                </a:path>
                <a:path w="680085" h="680085">
                  <a:moveTo>
                    <a:pt x="680046" y="87439"/>
                  </a:moveTo>
                  <a:lnTo>
                    <a:pt x="673150" y="53416"/>
                  </a:lnTo>
                  <a:lnTo>
                    <a:pt x="654405" y="25641"/>
                  </a:lnTo>
                  <a:lnTo>
                    <a:pt x="626630" y="6896"/>
                  </a:lnTo>
                  <a:lnTo>
                    <a:pt x="592607" y="0"/>
                  </a:lnTo>
                  <a:lnTo>
                    <a:pt x="87439" y="0"/>
                  </a:lnTo>
                  <a:lnTo>
                    <a:pt x="53416" y="6896"/>
                  </a:lnTo>
                  <a:lnTo>
                    <a:pt x="25641" y="25641"/>
                  </a:lnTo>
                  <a:lnTo>
                    <a:pt x="6896" y="53416"/>
                  </a:lnTo>
                  <a:lnTo>
                    <a:pt x="0" y="87439"/>
                  </a:lnTo>
                  <a:lnTo>
                    <a:pt x="0" y="592645"/>
                  </a:lnTo>
                  <a:lnTo>
                    <a:pt x="6896" y="626656"/>
                  </a:lnTo>
                  <a:lnTo>
                    <a:pt x="25641" y="654443"/>
                  </a:lnTo>
                  <a:lnTo>
                    <a:pt x="53416" y="673176"/>
                  </a:lnTo>
                  <a:lnTo>
                    <a:pt x="87439" y="680085"/>
                  </a:lnTo>
                  <a:lnTo>
                    <a:pt x="212966" y="680085"/>
                  </a:lnTo>
                  <a:lnTo>
                    <a:pt x="217322" y="675728"/>
                  </a:lnTo>
                  <a:lnTo>
                    <a:pt x="217322" y="664997"/>
                  </a:lnTo>
                  <a:lnTo>
                    <a:pt x="212966" y="660654"/>
                  </a:lnTo>
                  <a:lnTo>
                    <a:pt x="87439" y="660654"/>
                  </a:lnTo>
                  <a:lnTo>
                    <a:pt x="60972" y="655281"/>
                  </a:lnTo>
                  <a:lnTo>
                    <a:pt x="39370" y="640702"/>
                  </a:lnTo>
                  <a:lnTo>
                    <a:pt x="24790" y="619099"/>
                  </a:lnTo>
                  <a:lnTo>
                    <a:pt x="19431" y="592645"/>
                  </a:lnTo>
                  <a:lnTo>
                    <a:pt x="19431" y="87439"/>
                  </a:lnTo>
                  <a:lnTo>
                    <a:pt x="24790" y="60985"/>
                  </a:lnTo>
                  <a:lnTo>
                    <a:pt x="39370" y="39370"/>
                  </a:lnTo>
                  <a:lnTo>
                    <a:pt x="60972" y="24790"/>
                  </a:lnTo>
                  <a:lnTo>
                    <a:pt x="87439" y="19431"/>
                  </a:lnTo>
                  <a:lnTo>
                    <a:pt x="592607" y="19431"/>
                  </a:lnTo>
                  <a:lnTo>
                    <a:pt x="619061" y="24790"/>
                  </a:lnTo>
                  <a:lnTo>
                    <a:pt x="640676" y="39370"/>
                  </a:lnTo>
                  <a:lnTo>
                    <a:pt x="655256" y="60985"/>
                  </a:lnTo>
                  <a:lnTo>
                    <a:pt x="660615" y="87439"/>
                  </a:lnTo>
                  <a:lnTo>
                    <a:pt x="660615" y="592645"/>
                  </a:lnTo>
                  <a:lnTo>
                    <a:pt x="655256" y="619099"/>
                  </a:lnTo>
                  <a:lnTo>
                    <a:pt x="640676" y="640702"/>
                  </a:lnTo>
                  <a:lnTo>
                    <a:pt x="619061" y="655281"/>
                  </a:lnTo>
                  <a:lnTo>
                    <a:pt x="592607" y="660654"/>
                  </a:lnTo>
                  <a:lnTo>
                    <a:pt x="463283" y="660654"/>
                  </a:lnTo>
                  <a:lnTo>
                    <a:pt x="458927" y="664997"/>
                  </a:lnTo>
                  <a:lnTo>
                    <a:pt x="458927" y="675728"/>
                  </a:lnTo>
                  <a:lnTo>
                    <a:pt x="463283" y="680085"/>
                  </a:lnTo>
                  <a:lnTo>
                    <a:pt x="592607" y="680085"/>
                  </a:lnTo>
                  <a:lnTo>
                    <a:pt x="626630" y="673176"/>
                  </a:lnTo>
                  <a:lnTo>
                    <a:pt x="654405" y="654443"/>
                  </a:lnTo>
                  <a:lnTo>
                    <a:pt x="673150" y="626656"/>
                  </a:lnTo>
                  <a:lnTo>
                    <a:pt x="680046" y="592645"/>
                  </a:lnTo>
                  <a:lnTo>
                    <a:pt x="680046" y="87439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1910" y="2298448"/>
            <a:ext cx="213728" cy="21373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17001" y="2134500"/>
            <a:ext cx="82576" cy="82581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3035807" y="1889760"/>
            <a:ext cx="5305425" cy="1050290"/>
            <a:chOff x="3035807" y="1889760"/>
            <a:chExt cx="5305425" cy="105029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94447" y="1944623"/>
              <a:ext cx="946404" cy="9464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57605" y="2314525"/>
              <a:ext cx="218387" cy="21838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569962" y="2010994"/>
              <a:ext cx="596900" cy="814705"/>
            </a:xfrm>
            <a:custGeom>
              <a:avLst/>
              <a:gdLst/>
              <a:ahLst/>
              <a:cxnLst/>
              <a:rect l="l" t="t" r="r" b="b"/>
              <a:pathLst>
                <a:path w="596900" h="814705">
                  <a:moveTo>
                    <a:pt x="443560" y="116903"/>
                  </a:moveTo>
                  <a:lnTo>
                    <a:pt x="442836" y="105321"/>
                  </a:lnTo>
                  <a:lnTo>
                    <a:pt x="436841" y="95351"/>
                  </a:lnTo>
                  <a:lnTo>
                    <a:pt x="426237" y="89179"/>
                  </a:lnTo>
                  <a:lnTo>
                    <a:pt x="377317" y="75438"/>
                  </a:lnTo>
                  <a:lnTo>
                    <a:pt x="377317" y="125844"/>
                  </a:lnTo>
                  <a:lnTo>
                    <a:pt x="346468" y="163309"/>
                  </a:lnTo>
                  <a:lnTo>
                    <a:pt x="344512" y="169240"/>
                  </a:lnTo>
                  <a:lnTo>
                    <a:pt x="347078" y="218884"/>
                  </a:lnTo>
                  <a:lnTo>
                    <a:pt x="301396" y="200710"/>
                  </a:lnTo>
                  <a:lnTo>
                    <a:pt x="294932" y="200710"/>
                  </a:lnTo>
                  <a:lnTo>
                    <a:pt x="249250" y="218884"/>
                  </a:lnTo>
                  <a:lnTo>
                    <a:pt x="251815" y="169240"/>
                  </a:lnTo>
                  <a:lnTo>
                    <a:pt x="249859" y="163309"/>
                  </a:lnTo>
                  <a:lnTo>
                    <a:pt x="219011" y="125844"/>
                  </a:lnTo>
                  <a:lnTo>
                    <a:pt x="266534" y="112496"/>
                  </a:lnTo>
                  <a:lnTo>
                    <a:pt x="271386" y="108940"/>
                  </a:lnTo>
                  <a:lnTo>
                    <a:pt x="298157" y="68326"/>
                  </a:lnTo>
                  <a:lnTo>
                    <a:pt x="324929" y="108927"/>
                  </a:lnTo>
                  <a:lnTo>
                    <a:pt x="329780" y="112496"/>
                  </a:lnTo>
                  <a:lnTo>
                    <a:pt x="377317" y="125844"/>
                  </a:lnTo>
                  <a:lnTo>
                    <a:pt x="377317" y="75438"/>
                  </a:lnTo>
                  <a:lnTo>
                    <a:pt x="357251" y="69786"/>
                  </a:lnTo>
                  <a:lnTo>
                    <a:pt x="356298" y="68326"/>
                  </a:lnTo>
                  <a:lnTo>
                    <a:pt x="318414" y="10883"/>
                  </a:lnTo>
                  <a:lnTo>
                    <a:pt x="309397" y="2717"/>
                  </a:lnTo>
                  <a:lnTo>
                    <a:pt x="298157" y="0"/>
                  </a:lnTo>
                  <a:lnTo>
                    <a:pt x="286943" y="2717"/>
                  </a:lnTo>
                  <a:lnTo>
                    <a:pt x="277914" y="10883"/>
                  </a:lnTo>
                  <a:lnTo>
                    <a:pt x="239077" y="69786"/>
                  </a:lnTo>
                  <a:lnTo>
                    <a:pt x="170078" y="89179"/>
                  </a:lnTo>
                  <a:lnTo>
                    <a:pt x="159486" y="95351"/>
                  </a:lnTo>
                  <a:lnTo>
                    <a:pt x="153504" y="105308"/>
                  </a:lnTo>
                  <a:lnTo>
                    <a:pt x="152755" y="116890"/>
                  </a:lnTo>
                  <a:lnTo>
                    <a:pt x="157924" y="127952"/>
                  </a:lnTo>
                  <a:lnTo>
                    <a:pt x="202565" y="182194"/>
                  </a:lnTo>
                  <a:lnTo>
                    <a:pt x="198831" y="254152"/>
                  </a:lnTo>
                  <a:lnTo>
                    <a:pt x="201333" y="266255"/>
                  </a:lnTo>
                  <a:lnTo>
                    <a:pt x="208965" y="275132"/>
                  </a:lnTo>
                  <a:lnTo>
                    <a:pt x="219824" y="279463"/>
                  </a:lnTo>
                  <a:lnTo>
                    <a:pt x="232016" y="277939"/>
                  </a:lnTo>
                  <a:lnTo>
                    <a:pt x="298157" y="251663"/>
                  </a:lnTo>
                  <a:lnTo>
                    <a:pt x="364299" y="277939"/>
                  </a:lnTo>
                  <a:lnTo>
                    <a:pt x="376516" y="279450"/>
                  </a:lnTo>
                  <a:lnTo>
                    <a:pt x="387362" y="275132"/>
                  </a:lnTo>
                  <a:lnTo>
                    <a:pt x="394995" y="266255"/>
                  </a:lnTo>
                  <a:lnTo>
                    <a:pt x="397497" y="254152"/>
                  </a:lnTo>
                  <a:lnTo>
                    <a:pt x="397370" y="251663"/>
                  </a:lnTo>
                  <a:lnTo>
                    <a:pt x="395668" y="218884"/>
                  </a:lnTo>
                  <a:lnTo>
                    <a:pt x="393763" y="182194"/>
                  </a:lnTo>
                  <a:lnTo>
                    <a:pt x="438404" y="127952"/>
                  </a:lnTo>
                  <a:lnTo>
                    <a:pt x="443560" y="116903"/>
                  </a:lnTo>
                  <a:close/>
                </a:path>
                <a:path w="596900" h="814705">
                  <a:moveTo>
                    <a:pt x="596328" y="361632"/>
                  </a:moveTo>
                  <a:lnTo>
                    <a:pt x="591172" y="336118"/>
                  </a:lnTo>
                  <a:lnTo>
                    <a:pt x="590511" y="332828"/>
                  </a:lnTo>
                  <a:lnTo>
                    <a:pt x="574636" y="309295"/>
                  </a:lnTo>
                  <a:lnTo>
                    <a:pt x="551103" y="293408"/>
                  </a:lnTo>
                  <a:lnTo>
                    <a:pt x="547801" y="292747"/>
                  </a:lnTo>
                  <a:lnTo>
                    <a:pt x="547801" y="361632"/>
                  </a:lnTo>
                  <a:lnTo>
                    <a:pt x="547801" y="406615"/>
                  </a:lnTo>
                  <a:lnTo>
                    <a:pt x="543090" y="455345"/>
                  </a:lnTo>
                  <a:lnTo>
                    <a:pt x="529348" y="501675"/>
                  </a:lnTo>
                  <a:lnTo>
                    <a:pt x="507238" y="544398"/>
                  </a:lnTo>
                  <a:lnTo>
                    <a:pt x="477354" y="582295"/>
                  </a:lnTo>
                  <a:lnTo>
                    <a:pt x="440334" y="614159"/>
                  </a:lnTo>
                  <a:lnTo>
                    <a:pt x="433882" y="618705"/>
                  </a:lnTo>
                  <a:lnTo>
                    <a:pt x="430047" y="626097"/>
                  </a:lnTo>
                  <a:lnTo>
                    <a:pt x="430047" y="766165"/>
                  </a:lnTo>
                  <a:lnTo>
                    <a:pt x="163487" y="766165"/>
                  </a:lnTo>
                  <a:lnTo>
                    <a:pt x="163487" y="624852"/>
                  </a:lnTo>
                  <a:lnTo>
                    <a:pt x="159689" y="617486"/>
                  </a:lnTo>
                  <a:lnTo>
                    <a:pt x="117208" y="581520"/>
                  </a:lnTo>
                  <a:lnTo>
                    <a:pt x="88074" y="544309"/>
                  </a:lnTo>
                  <a:lnTo>
                    <a:pt x="66509" y="502450"/>
                  </a:lnTo>
                  <a:lnTo>
                    <a:pt x="53124" y="457149"/>
                  </a:lnTo>
                  <a:lnTo>
                    <a:pt x="48615" y="410476"/>
                  </a:lnTo>
                  <a:lnTo>
                    <a:pt x="48526" y="361632"/>
                  </a:lnTo>
                  <a:lnTo>
                    <a:pt x="50533" y="351701"/>
                  </a:lnTo>
                  <a:lnTo>
                    <a:pt x="55994" y="343598"/>
                  </a:lnTo>
                  <a:lnTo>
                    <a:pt x="64096" y="338124"/>
                  </a:lnTo>
                  <a:lnTo>
                    <a:pt x="74002" y="336118"/>
                  </a:lnTo>
                  <a:lnTo>
                    <a:pt x="83921" y="338124"/>
                  </a:lnTo>
                  <a:lnTo>
                    <a:pt x="92036" y="343598"/>
                  </a:lnTo>
                  <a:lnTo>
                    <a:pt x="97510" y="351701"/>
                  </a:lnTo>
                  <a:lnTo>
                    <a:pt x="99517" y="361632"/>
                  </a:lnTo>
                  <a:lnTo>
                    <a:pt x="99517" y="410476"/>
                  </a:lnTo>
                  <a:lnTo>
                    <a:pt x="104762" y="455980"/>
                  </a:lnTo>
                  <a:lnTo>
                    <a:pt x="119735" y="497776"/>
                  </a:lnTo>
                  <a:lnTo>
                    <a:pt x="143205" y="534657"/>
                  </a:lnTo>
                  <a:lnTo>
                    <a:pt x="173990" y="565442"/>
                  </a:lnTo>
                  <a:lnTo>
                    <a:pt x="210883" y="588924"/>
                  </a:lnTo>
                  <a:lnTo>
                    <a:pt x="252679" y="603885"/>
                  </a:lnTo>
                  <a:lnTo>
                    <a:pt x="298183" y="609142"/>
                  </a:lnTo>
                  <a:lnTo>
                    <a:pt x="343674" y="603885"/>
                  </a:lnTo>
                  <a:lnTo>
                    <a:pt x="385457" y="588924"/>
                  </a:lnTo>
                  <a:lnTo>
                    <a:pt x="422338" y="565442"/>
                  </a:lnTo>
                  <a:lnTo>
                    <a:pt x="453123" y="534657"/>
                  </a:lnTo>
                  <a:lnTo>
                    <a:pt x="476592" y="497776"/>
                  </a:lnTo>
                  <a:lnTo>
                    <a:pt x="491566" y="455980"/>
                  </a:lnTo>
                  <a:lnTo>
                    <a:pt x="496824" y="410476"/>
                  </a:lnTo>
                  <a:lnTo>
                    <a:pt x="496824" y="361632"/>
                  </a:lnTo>
                  <a:lnTo>
                    <a:pt x="498830" y="351701"/>
                  </a:lnTo>
                  <a:lnTo>
                    <a:pt x="504291" y="343598"/>
                  </a:lnTo>
                  <a:lnTo>
                    <a:pt x="512406" y="338124"/>
                  </a:lnTo>
                  <a:lnTo>
                    <a:pt x="522325" y="336118"/>
                  </a:lnTo>
                  <a:lnTo>
                    <a:pt x="532231" y="338124"/>
                  </a:lnTo>
                  <a:lnTo>
                    <a:pt x="540334" y="343598"/>
                  </a:lnTo>
                  <a:lnTo>
                    <a:pt x="545795" y="351701"/>
                  </a:lnTo>
                  <a:lnTo>
                    <a:pt x="547801" y="361632"/>
                  </a:lnTo>
                  <a:lnTo>
                    <a:pt x="547801" y="292747"/>
                  </a:lnTo>
                  <a:lnTo>
                    <a:pt x="493522" y="293408"/>
                  </a:lnTo>
                  <a:lnTo>
                    <a:pt x="454113" y="332828"/>
                  </a:lnTo>
                  <a:lnTo>
                    <a:pt x="448284" y="361632"/>
                  </a:lnTo>
                  <a:lnTo>
                    <a:pt x="448284" y="410476"/>
                  </a:lnTo>
                  <a:lnTo>
                    <a:pt x="440626" y="457885"/>
                  </a:lnTo>
                  <a:lnTo>
                    <a:pt x="419290" y="499097"/>
                  </a:lnTo>
                  <a:lnTo>
                    <a:pt x="386778" y="531609"/>
                  </a:lnTo>
                  <a:lnTo>
                    <a:pt x="345579" y="552945"/>
                  </a:lnTo>
                  <a:lnTo>
                    <a:pt x="298183" y="560616"/>
                  </a:lnTo>
                  <a:lnTo>
                    <a:pt x="250774" y="552945"/>
                  </a:lnTo>
                  <a:lnTo>
                    <a:pt x="209562" y="531609"/>
                  </a:lnTo>
                  <a:lnTo>
                    <a:pt x="177050" y="499097"/>
                  </a:lnTo>
                  <a:lnTo>
                    <a:pt x="155702" y="457885"/>
                  </a:lnTo>
                  <a:lnTo>
                    <a:pt x="148043" y="410476"/>
                  </a:lnTo>
                  <a:lnTo>
                    <a:pt x="148043" y="361632"/>
                  </a:lnTo>
                  <a:lnTo>
                    <a:pt x="142875" y="336118"/>
                  </a:lnTo>
                  <a:lnTo>
                    <a:pt x="142214" y="332828"/>
                  </a:lnTo>
                  <a:lnTo>
                    <a:pt x="126326" y="309295"/>
                  </a:lnTo>
                  <a:lnTo>
                    <a:pt x="102793" y="293408"/>
                  </a:lnTo>
                  <a:lnTo>
                    <a:pt x="74002" y="287591"/>
                  </a:lnTo>
                  <a:lnTo>
                    <a:pt x="45224" y="293408"/>
                  </a:lnTo>
                  <a:lnTo>
                    <a:pt x="21691" y="309295"/>
                  </a:lnTo>
                  <a:lnTo>
                    <a:pt x="5829" y="332828"/>
                  </a:lnTo>
                  <a:lnTo>
                    <a:pt x="0" y="361632"/>
                  </a:lnTo>
                  <a:lnTo>
                    <a:pt x="63" y="410476"/>
                  </a:lnTo>
                  <a:lnTo>
                    <a:pt x="3505" y="455002"/>
                  </a:lnTo>
                  <a:lnTo>
                    <a:pt x="13754" y="498906"/>
                  </a:lnTo>
                  <a:lnTo>
                    <a:pt x="30391" y="540550"/>
                  </a:lnTo>
                  <a:lnTo>
                    <a:pt x="53060" y="579234"/>
                  </a:lnTo>
                  <a:lnTo>
                    <a:pt x="81368" y="614235"/>
                  </a:lnTo>
                  <a:lnTo>
                    <a:pt x="114960" y="644842"/>
                  </a:lnTo>
                  <a:lnTo>
                    <a:pt x="114960" y="790435"/>
                  </a:lnTo>
                  <a:lnTo>
                    <a:pt x="116865" y="799871"/>
                  </a:lnTo>
                  <a:lnTo>
                    <a:pt x="122059" y="807593"/>
                  </a:lnTo>
                  <a:lnTo>
                    <a:pt x="129768" y="812787"/>
                  </a:lnTo>
                  <a:lnTo>
                    <a:pt x="139217" y="814692"/>
                  </a:lnTo>
                  <a:lnTo>
                    <a:pt x="454304" y="814692"/>
                  </a:lnTo>
                  <a:lnTo>
                    <a:pt x="463753" y="812787"/>
                  </a:lnTo>
                  <a:lnTo>
                    <a:pt x="471462" y="807593"/>
                  </a:lnTo>
                  <a:lnTo>
                    <a:pt x="476669" y="799871"/>
                  </a:lnTo>
                  <a:lnTo>
                    <a:pt x="478574" y="790435"/>
                  </a:lnTo>
                  <a:lnTo>
                    <a:pt x="478574" y="766165"/>
                  </a:lnTo>
                  <a:lnTo>
                    <a:pt x="478574" y="646252"/>
                  </a:lnTo>
                  <a:lnTo>
                    <a:pt x="512978" y="615251"/>
                  </a:lnTo>
                  <a:lnTo>
                    <a:pt x="541972" y="579704"/>
                  </a:lnTo>
                  <a:lnTo>
                    <a:pt x="565188" y="540334"/>
                  </a:lnTo>
                  <a:lnTo>
                    <a:pt x="582244" y="497878"/>
                  </a:lnTo>
                  <a:lnTo>
                    <a:pt x="592747" y="453059"/>
                  </a:lnTo>
                  <a:lnTo>
                    <a:pt x="596328" y="406615"/>
                  </a:lnTo>
                  <a:lnTo>
                    <a:pt x="596328" y="361632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3234" y="2113580"/>
              <a:ext cx="139772" cy="13977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18959" y="2113580"/>
              <a:ext cx="139772" cy="13977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5807" y="1957578"/>
              <a:ext cx="873251" cy="87248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380165" y="2232195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23178" y="23155"/>
                  </a:moveTo>
                  <a:lnTo>
                    <a:pt x="0" y="23155"/>
                  </a:lnTo>
                  <a:lnTo>
                    <a:pt x="0" y="0"/>
                  </a:lnTo>
                  <a:lnTo>
                    <a:pt x="23178" y="0"/>
                  </a:lnTo>
                  <a:lnTo>
                    <a:pt x="23178" y="23155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80165" y="2232195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0" y="0"/>
                  </a:moveTo>
                  <a:lnTo>
                    <a:pt x="23178" y="0"/>
                  </a:lnTo>
                  <a:lnTo>
                    <a:pt x="23178" y="23155"/>
                  </a:lnTo>
                  <a:lnTo>
                    <a:pt x="0" y="231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26520" y="2232195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23178" y="23155"/>
                  </a:moveTo>
                  <a:lnTo>
                    <a:pt x="0" y="23155"/>
                  </a:lnTo>
                  <a:lnTo>
                    <a:pt x="0" y="0"/>
                  </a:lnTo>
                  <a:lnTo>
                    <a:pt x="23178" y="0"/>
                  </a:lnTo>
                  <a:lnTo>
                    <a:pt x="23178" y="23155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26521" y="2232195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0" y="0"/>
                  </a:moveTo>
                  <a:lnTo>
                    <a:pt x="23178" y="0"/>
                  </a:lnTo>
                  <a:lnTo>
                    <a:pt x="23178" y="23155"/>
                  </a:lnTo>
                  <a:lnTo>
                    <a:pt x="0" y="231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72878" y="2232196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23178" y="23155"/>
                  </a:moveTo>
                  <a:lnTo>
                    <a:pt x="0" y="23155"/>
                  </a:lnTo>
                  <a:lnTo>
                    <a:pt x="0" y="0"/>
                  </a:lnTo>
                  <a:lnTo>
                    <a:pt x="23178" y="0"/>
                  </a:lnTo>
                  <a:lnTo>
                    <a:pt x="23178" y="23155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72878" y="2232198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0" y="0"/>
                  </a:moveTo>
                  <a:lnTo>
                    <a:pt x="23178" y="0"/>
                  </a:lnTo>
                  <a:lnTo>
                    <a:pt x="23178" y="23155"/>
                  </a:lnTo>
                  <a:lnTo>
                    <a:pt x="0" y="231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19233" y="2232199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23178" y="23155"/>
                  </a:moveTo>
                  <a:lnTo>
                    <a:pt x="0" y="23155"/>
                  </a:lnTo>
                  <a:lnTo>
                    <a:pt x="0" y="0"/>
                  </a:lnTo>
                  <a:lnTo>
                    <a:pt x="23178" y="0"/>
                  </a:lnTo>
                  <a:lnTo>
                    <a:pt x="23178" y="23155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19234" y="2232199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0" y="0"/>
                  </a:moveTo>
                  <a:lnTo>
                    <a:pt x="23178" y="0"/>
                  </a:lnTo>
                  <a:lnTo>
                    <a:pt x="23178" y="23155"/>
                  </a:lnTo>
                  <a:lnTo>
                    <a:pt x="0" y="2315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17917" y="2324822"/>
              <a:ext cx="440690" cy="278130"/>
            </a:xfrm>
            <a:custGeom>
              <a:avLst/>
              <a:gdLst/>
              <a:ahLst/>
              <a:cxnLst/>
              <a:rect l="l" t="t" r="r" b="b"/>
              <a:pathLst>
                <a:path w="440689" h="278130">
                  <a:moveTo>
                    <a:pt x="435196" y="69466"/>
                  </a:moveTo>
                  <a:lnTo>
                    <a:pt x="329683" y="69466"/>
                  </a:lnTo>
                  <a:lnTo>
                    <a:pt x="324494" y="64282"/>
                  </a:lnTo>
                  <a:lnTo>
                    <a:pt x="324494" y="5183"/>
                  </a:lnTo>
                  <a:lnTo>
                    <a:pt x="329683" y="0"/>
                  </a:lnTo>
                  <a:lnTo>
                    <a:pt x="435196" y="0"/>
                  </a:lnTo>
                  <a:lnTo>
                    <a:pt x="440385" y="5183"/>
                  </a:lnTo>
                  <a:lnTo>
                    <a:pt x="440385" y="23155"/>
                  </a:lnTo>
                  <a:lnTo>
                    <a:pt x="347673" y="23155"/>
                  </a:lnTo>
                  <a:lnTo>
                    <a:pt x="347673" y="46311"/>
                  </a:lnTo>
                  <a:lnTo>
                    <a:pt x="440385" y="46311"/>
                  </a:lnTo>
                  <a:lnTo>
                    <a:pt x="440385" y="64282"/>
                  </a:lnTo>
                  <a:lnTo>
                    <a:pt x="435196" y="69466"/>
                  </a:lnTo>
                  <a:close/>
                </a:path>
                <a:path w="440689" h="278130">
                  <a:moveTo>
                    <a:pt x="394029" y="46311"/>
                  </a:moveTo>
                  <a:lnTo>
                    <a:pt x="370851" y="46311"/>
                  </a:lnTo>
                  <a:lnTo>
                    <a:pt x="370851" y="23155"/>
                  </a:lnTo>
                  <a:lnTo>
                    <a:pt x="394029" y="23155"/>
                  </a:lnTo>
                  <a:lnTo>
                    <a:pt x="394029" y="46311"/>
                  </a:lnTo>
                  <a:close/>
                </a:path>
                <a:path w="440689" h="278130">
                  <a:moveTo>
                    <a:pt x="440385" y="46311"/>
                  </a:moveTo>
                  <a:lnTo>
                    <a:pt x="417207" y="46311"/>
                  </a:lnTo>
                  <a:lnTo>
                    <a:pt x="417207" y="23155"/>
                  </a:lnTo>
                  <a:lnTo>
                    <a:pt x="440385" y="23155"/>
                  </a:lnTo>
                  <a:lnTo>
                    <a:pt x="440385" y="46311"/>
                  </a:lnTo>
                  <a:close/>
                </a:path>
                <a:path w="440689" h="278130">
                  <a:moveTo>
                    <a:pt x="370851" y="162089"/>
                  </a:moveTo>
                  <a:lnTo>
                    <a:pt x="347673" y="162089"/>
                  </a:lnTo>
                  <a:lnTo>
                    <a:pt x="347673" y="69466"/>
                  </a:lnTo>
                  <a:lnTo>
                    <a:pt x="370851" y="69466"/>
                  </a:lnTo>
                  <a:lnTo>
                    <a:pt x="370851" y="162089"/>
                  </a:lnTo>
                  <a:close/>
                </a:path>
                <a:path w="440689" h="278130">
                  <a:moveTo>
                    <a:pt x="110702" y="185244"/>
                  </a:moveTo>
                  <a:lnTo>
                    <a:pt x="5189" y="185244"/>
                  </a:lnTo>
                  <a:lnTo>
                    <a:pt x="0" y="180060"/>
                  </a:lnTo>
                  <a:lnTo>
                    <a:pt x="0" y="120962"/>
                  </a:lnTo>
                  <a:lnTo>
                    <a:pt x="5189" y="115778"/>
                  </a:lnTo>
                  <a:lnTo>
                    <a:pt x="110702" y="115778"/>
                  </a:lnTo>
                  <a:lnTo>
                    <a:pt x="115891" y="120962"/>
                  </a:lnTo>
                  <a:lnTo>
                    <a:pt x="115891" y="138933"/>
                  </a:lnTo>
                  <a:lnTo>
                    <a:pt x="23178" y="138933"/>
                  </a:lnTo>
                  <a:lnTo>
                    <a:pt x="23178" y="162089"/>
                  </a:lnTo>
                  <a:lnTo>
                    <a:pt x="115891" y="162089"/>
                  </a:lnTo>
                  <a:lnTo>
                    <a:pt x="115891" y="180060"/>
                  </a:lnTo>
                  <a:lnTo>
                    <a:pt x="110702" y="185244"/>
                  </a:lnTo>
                  <a:close/>
                </a:path>
                <a:path w="440689" h="278130">
                  <a:moveTo>
                    <a:pt x="69534" y="162089"/>
                  </a:moveTo>
                  <a:lnTo>
                    <a:pt x="46356" y="162089"/>
                  </a:lnTo>
                  <a:lnTo>
                    <a:pt x="46356" y="138933"/>
                  </a:lnTo>
                  <a:lnTo>
                    <a:pt x="69534" y="138933"/>
                  </a:lnTo>
                  <a:lnTo>
                    <a:pt x="69534" y="162089"/>
                  </a:lnTo>
                  <a:close/>
                </a:path>
                <a:path w="440689" h="278130">
                  <a:moveTo>
                    <a:pt x="197014" y="231556"/>
                  </a:moveTo>
                  <a:lnTo>
                    <a:pt x="173836" y="231556"/>
                  </a:lnTo>
                  <a:lnTo>
                    <a:pt x="173836" y="196822"/>
                  </a:lnTo>
                  <a:lnTo>
                    <a:pt x="171094" y="183309"/>
                  </a:lnTo>
                  <a:lnTo>
                    <a:pt x="163642" y="172273"/>
                  </a:lnTo>
                  <a:lnTo>
                    <a:pt x="152595" y="164829"/>
                  </a:lnTo>
                  <a:lnTo>
                    <a:pt x="139069" y="162089"/>
                  </a:lnTo>
                  <a:lnTo>
                    <a:pt x="92712" y="162089"/>
                  </a:lnTo>
                  <a:lnTo>
                    <a:pt x="92712" y="138933"/>
                  </a:lnTo>
                  <a:lnTo>
                    <a:pt x="139069" y="138933"/>
                  </a:lnTo>
                  <a:lnTo>
                    <a:pt x="161612" y="143500"/>
                  </a:lnTo>
                  <a:lnTo>
                    <a:pt x="180023" y="155908"/>
                  </a:lnTo>
                  <a:lnTo>
                    <a:pt x="192443" y="174301"/>
                  </a:lnTo>
                  <a:lnTo>
                    <a:pt x="197014" y="196822"/>
                  </a:lnTo>
                  <a:lnTo>
                    <a:pt x="197014" y="231556"/>
                  </a:lnTo>
                  <a:close/>
                </a:path>
                <a:path w="440689" h="278130">
                  <a:moveTo>
                    <a:pt x="388840" y="277867"/>
                  </a:moveTo>
                  <a:lnTo>
                    <a:pt x="283327" y="277867"/>
                  </a:lnTo>
                  <a:lnTo>
                    <a:pt x="278138" y="272683"/>
                  </a:lnTo>
                  <a:lnTo>
                    <a:pt x="278138" y="254711"/>
                  </a:lnTo>
                  <a:lnTo>
                    <a:pt x="370851" y="254711"/>
                  </a:lnTo>
                  <a:lnTo>
                    <a:pt x="370851" y="231556"/>
                  </a:lnTo>
                  <a:lnTo>
                    <a:pt x="278138" y="231556"/>
                  </a:lnTo>
                  <a:lnTo>
                    <a:pt x="278138" y="167273"/>
                  </a:lnTo>
                  <a:lnTo>
                    <a:pt x="283327" y="162089"/>
                  </a:lnTo>
                  <a:lnTo>
                    <a:pt x="388840" y="162089"/>
                  </a:lnTo>
                  <a:lnTo>
                    <a:pt x="394029" y="167273"/>
                  </a:lnTo>
                  <a:lnTo>
                    <a:pt x="394029" y="185244"/>
                  </a:lnTo>
                  <a:lnTo>
                    <a:pt x="301316" y="185244"/>
                  </a:lnTo>
                  <a:lnTo>
                    <a:pt x="301316" y="208400"/>
                  </a:lnTo>
                  <a:lnTo>
                    <a:pt x="394029" y="208400"/>
                  </a:lnTo>
                  <a:lnTo>
                    <a:pt x="394029" y="272683"/>
                  </a:lnTo>
                  <a:lnTo>
                    <a:pt x="388840" y="277867"/>
                  </a:lnTo>
                  <a:close/>
                </a:path>
                <a:path w="440689" h="278130">
                  <a:moveTo>
                    <a:pt x="347673" y="208400"/>
                  </a:moveTo>
                  <a:lnTo>
                    <a:pt x="324494" y="208400"/>
                  </a:lnTo>
                  <a:lnTo>
                    <a:pt x="324494" y="185244"/>
                  </a:lnTo>
                  <a:lnTo>
                    <a:pt x="347673" y="185244"/>
                  </a:lnTo>
                  <a:lnTo>
                    <a:pt x="347673" y="208400"/>
                  </a:lnTo>
                  <a:close/>
                </a:path>
                <a:path w="440689" h="278130">
                  <a:moveTo>
                    <a:pt x="394029" y="208400"/>
                  </a:moveTo>
                  <a:lnTo>
                    <a:pt x="370851" y="208400"/>
                  </a:lnTo>
                  <a:lnTo>
                    <a:pt x="370851" y="185244"/>
                  </a:lnTo>
                  <a:lnTo>
                    <a:pt x="394029" y="185244"/>
                  </a:lnTo>
                  <a:lnTo>
                    <a:pt x="394029" y="208400"/>
                  </a:lnTo>
                  <a:close/>
                </a:path>
                <a:path w="440689" h="278130">
                  <a:moveTo>
                    <a:pt x="110702" y="277867"/>
                  </a:moveTo>
                  <a:lnTo>
                    <a:pt x="5189" y="277867"/>
                  </a:lnTo>
                  <a:lnTo>
                    <a:pt x="0" y="272683"/>
                  </a:lnTo>
                  <a:lnTo>
                    <a:pt x="0" y="213584"/>
                  </a:lnTo>
                  <a:lnTo>
                    <a:pt x="5189" y="208400"/>
                  </a:lnTo>
                  <a:lnTo>
                    <a:pt x="110702" y="208400"/>
                  </a:lnTo>
                  <a:lnTo>
                    <a:pt x="115891" y="213584"/>
                  </a:lnTo>
                  <a:lnTo>
                    <a:pt x="115891" y="231556"/>
                  </a:lnTo>
                  <a:lnTo>
                    <a:pt x="23178" y="231556"/>
                  </a:lnTo>
                  <a:lnTo>
                    <a:pt x="23178" y="254711"/>
                  </a:lnTo>
                  <a:lnTo>
                    <a:pt x="115891" y="254711"/>
                  </a:lnTo>
                  <a:lnTo>
                    <a:pt x="115891" y="272683"/>
                  </a:lnTo>
                  <a:lnTo>
                    <a:pt x="110702" y="277867"/>
                  </a:lnTo>
                  <a:close/>
                </a:path>
                <a:path w="440689" h="278130">
                  <a:moveTo>
                    <a:pt x="69534" y="254711"/>
                  </a:moveTo>
                  <a:lnTo>
                    <a:pt x="46356" y="254711"/>
                  </a:lnTo>
                  <a:lnTo>
                    <a:pt x="46356" y="231556"/>
                  </a:lnTo>
                  <a:lnTo>
                    <a:pt x="69534" y="231556"/>
                  </a:lnTo>
                  <a:lnTo>
                    <a:pt x="69534" y="254711"/>
                  </a:lnTo>
                  <a:close/>
                </a:path>
                <a:path w="440689" h="278130">
                  <a:moveTo>
                    <a:pt x="301316" y="254711"/>
                  </a:moveTo>
                  <a:lnTo>
                    <a:pt x="92712" y="254711"/>
                  </a:lnTo>
                  <a:lnTo>
                    <a:pt x="92712" y="231556"/>
                  </a:lnTo>
                  <a:lnTo>
                    <a:pt x="301316" y="231556"/>
                  </a:lnTo>
                  <a:lnTo>
                    <a:pt x="301316" y="254711"/>
                  </a:lnTo>
                  <a:close/>
                </a:path>
                <a:path w="440689" h="278130">
                  <a:moveTo>
                    <a:pt x="347673" y="254711"/>
                  </a:moveTo>
                  <a:lnTo>
                    <a:pt x="324494" y="254711"/>
                  </a:lnTo>
                  <a:lnTo>
                    <a:pt x="324494" y="231556"/>
                  </a:lnTo>
                  <a:lnTo>
                    <a:pt x="347673" y="231556"/>
                  </a:lnTo>
                  <a:lnTo>
                    <a:pt x="347673" y="254711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17917" y="2324822"/>
              <a:ext cx="440690" cy="278130"/>
            </a:xfrm>
            <a:custGeom>
              <a:avLst/>
              <a:gdLst/>
              <a:ahLst/>
              <a:cxnLst/>
              <a:rect l="l" t="t" r="r" b="b"/>
              <a:pathLst>
                <a:path w="440689" h="278130">
                  <a:moveTo>
                    <a:pt x="382440" y="162089"/>
                  </a:moveTo>
                  <a:lnTo>
                    <a:pt x="370851" y="162089"/>
                  </a:lnTo>
                  <a:lnTo>
                    <a:pt x="370851" y="69466"/>
                  </a:lnTo>
                  <a:lnTo>
                    <a:pt x="428796" y="69466"/>
                  </a:lnTo>
                  <a:lnTo>
                    <a:pt x="435196" y="69466"/>
                  </a:lnTo>
                  <a:lnTo>
                    <a:pt x="440386" y="64282"/>
                  </a:lnTo>
                  <a:lnTo>
                    <a:pt x="440386" y="57889"/>
                  </a:lnTo>
                  <a:lnTo>
                    <a:pt x="440386" y="11577"/>
                  </a:lnTo>
                  <a:lnTo>
                    <a:pt x="440386" y="5183"/>
                  </a:lnTo>
                  <a:lnTo>
                    <a:pt x="435196" y="0"/>
                  </a:lnTo>
                  <a:lnTo>
                    <a:pt x="428796" y="0"/>
                  </a:lnTo>
                  <a:lnTo>
                    <a:pt x="336084" y="0"/>
                  </a:lnTo>
                  <a:lnTo>
                    <a:pt x="329683" y="0"/>
                  </a:lnTo>
                  <a:lnTo>
                    <a:pt x="324494" y="5183"/>
                  </a:lnTo>
                  <a:lnTo>
                    <a:pt x="324494" y="11577"/>
                  </a:lnTo>
                  <a:lnTo>
                    <a:pt x="324494" y="57889"/>
                  </a:lnTo>
                  <a:lnTo>
                    <a:pt x="324494" y="64282"/>
                  </a:lnTo>
                  <a:lnTo>
                    <a:pt x="329683" y="69466"/>
                  </a:lnTo>
                  <a:lnTo>
                    <a:pt x="336084" y="69466"/>
                  </a:lnTo>
                  <a:lnTo>
                    <a:pt x="347673" y="69466"/>
                  </a:lnTo>
                  <a:lnTo>
                    <a:pt x="347673" y="162089"/>
                  </a:lnTo>
                  <a:lnTo>
                    <a:pt x="289727" y="162089"/>
                  </a:lnTo>
                  <a:lnTo>
                    <a:pt x="283327" y="162089"/>
                  </a:lnTo>
                  <a:lnTo>
                    <a:pt x="278138" y="167273"/>
                  </a:lnTo>
                  <a:lnTo>
                    <a:pt x="278138" y="173667"/>
                  </a:lnTo>
                  <a:lnTo>
                    <a:pt x="278138" y="231556"/>
                  </a:lnTo>
                  <a:lnTo>
                    <a:pt x="197014" y="231556"/>
                  </a:lnTo>
                  <a:lnTo>
                    <a:pt x="197014" y="196822"/>
                  </a:lnTo>
                  <a:lnTo>
                    <a:pt x="192443" y="174301"/>
                  </a:lnTo>
                  <a:lnTo>
                    <a:pt x="180023" y="155908"/>
                  </a:lnTo>
                  <a:lnTo>
                    <a:pt x="161612" y="143500"/>
                  </a:lnTo>
                  <a:lnTo>
                    <a:pt x="139069" y="138933"/>
                  </a:lnTo>
                  <a:lnTo>
                    <a:pt x="115891" y="138933"/>
                  </a:lnTo>
                  <a:lnTo>
                    <a:pt x="115891" y="127355"/>
                  </a:lnTo>
                  <a:lnTo>
                    <a:pt x="115891" y="120962"/>
                  </a:lnTo>
                  <a:lnTo>
                    <a:pt x="110702" y="115778"/>
                  </a:lnTo>
                  <a:lnTo>
                    <a:pt x="104301" y="115778"/>
                  </a:lnTo>
                  <a:lnTo>
                    <a:pt x="11589" y="115778"/>
                  </a:lnTo>
                  <a:lnTo>
                    <a:pt x="5189" y="115778"/>
                  </a:lnTo>
                  <a:lnTo>
                    <a:pt x="0" y="120962"/>
                  </a:lnTo>
                  <a:lnTo>
                    <a:pt x="0" y="127355"/>
                  </a:lnTo>
                  <a:lnTo>
                    <a:pt x="0" y="173667"/>
                  </a:lnTo>
                  <a:lnTo>
                    <a:pt x="0" y="180060"/>
                  </a:lnTo>
                  <a:lnTo>
                    <a:pt x="5189" y="185244"/>
                  </a:lnTo>
                  <a:lnTo>
                    <a:pt x="11589" y="185244"/>
                  </a:lnTo>
                  <a:lnTo>
                    <a:pt x="104301" y="185244"/>
                  </a:lnTo>
                  <a:lnTo>
                    <a:pt x="110702" y="185244"/>
                  </a:lnTo>
                  <a:lnTo>
                    <a:pt x="115891" y="180060"/>
                  </a:lnTo>
                  <a:lnTo>
                    <a:pt x="115891" y="173667"/>
                  </a:lnTo>
                  <a:lnTo>
                    <a:pt x="115891" y="162089"/>
                  </a:lnTo>
                  <a:lnTo>
                    <a:pt x="139069" y="162089"/>
                  </a:lnTo>
                  <a:lnTo>
                    <a:pt x="152595" y="164829"/>
                  </a:lnTo>
                  <a:lnTo>
                    <a:pt x="163642" y="172273"/>
                  </a:lnTo>
                  <a:lnTo>
                    <a:pt x="171094" y="183309"/>
                  </a:lnTo>
                  <a:lnTo>
                    <a:pt x="173836" y="196822"/>
                  </a:lnTo>
                  <a:lnTo>
                    <a:pt x="173836" y="231556"/>
                  </a:lnTo>
                  <a:lnTo>
                    <a:pt x="115891" y="231556"/>
                  </a:lnTo>
                  <a:lnTo>
                    <a:pt x="115891" y="219978"/>
                  </a:lnTo>
                  <a:lnTo>
                    <a:pt x="115891" y="213584"/>
                  </a:lnTo>
                  <a:lnTo>
                    <a:pt x="110702" y="208400"/>
                  </a:lnTo>
                  <a:lnTo>
                    <a:pt x="104301" y="208400"/>
                  </a:lnTo>
                  <a:lnTo>
                    <a:pt x="11589" y="208400"/>
                  </a:lnTo>
                  <a:lnTo>
                    <a:pt x="5189" y="208400"/>
                  </a:lnTo>
                  <a:lnTo>
                    <a:pt x="0" y="213584"/>
                  </a:lnTo>
                  <a:lnTo>
                    <a:pt x="0" y="219978"/>
                  </a:lnTo>
                  <a:lnTo>
                    <a:pt x="0" y="266289"/>
                  </a:lnTo>
                  <a:lnTo>
                    <a:pt x="0" y="272683"/>
                  </a:lnTo>
                  <a:lnTo>
                    <a:pt x="5189" y="277867"/>
                  </a:lnTo>
                  <a:lnTo>
                    <a:pt x="11589" y="277867"/>
                  </a:lnTo>
                  <a:lnTo>
                    <a:pt x="104301" y="277867"/>
                  </a:lnTo>
                  <a:lnTo>
                    <a:pt x="110702" y="277867"/>
                  </a:lnTo>
                  <a:lnTo>
                    <a:pt x="115891" y="272683"/>
                  </a:lnTo>
                  <a:lnTo>
                    <a:pt x="115891" y="266289"/>
                  </a:lnTo>
                  <a:lnTo>
                    <a:pt x="115891" y="254711"/>
                  </a:lnTo>
                  <a:lnTo>
                    <a:pt x="278138" y="254711"/>
                  </a:lnTo>
                  <a:lnTo>
                    <a:pt x="278138" y="266289"/>
                  </a:lnTo>
                  <a:lnTo>
                    <a:pt x="278138" y="272683"/>
                  </a:lnTo>
                  <a:lnTo>
                    <a:pt x="283327" y="277867"/>
                  </a:lnTo>
                  <a:lnTo>
                    <a:pt x="289727" y="277867"/>
                  </a:lnTo>
                  <a:lnTo>
                    <a:pt x="382440" y="277867"/>
                  </a:lnTo>
                  <a:lnTo>
                    <a:pt x="388840" y="277867"/>
                  </a:lnTo>
                  <a:lnTo>
                    <a:pt x="394029" y="272683"/>
                  </a:lnTo>
                  <a:lnTo>
                    <a:pt x="394029" y="266289"/>
                  </a:lnTo>
                  <a:lnTo>
                    <a:pt x="394029" y="173667"/>
                  </a:lnTo>
                  <a:lnTo>
                    <a:pt x="394029" y="167273"/>
                  </a:lnTo>
                  <a:lnTo>
                    <a:pt x="388840" y="162089"/>
                  </a:lnTo>
                  <a:lnTo>
                    <a:pt x="382440" y="162089"/>
                  </a:lnTo>
                  <a:close/>
                </a:path>
                <a:path w="440689" h="278130">
                  <a:moveTo>
                    <a:pt x="394029" y="23155"/>
                  </a:moveTo>
                  <a:lnTo>
                    <a:pt x="417207" y="23155"/>
                  </a:lnTo>
                  <a:lnTo>
                    <a:pt x="417207" y="46311"/>
                  </a:lnTo>
                  <a:lnTo>
                    <a:pt x="394029" y="46311"/>
                  </a:lnTo>
                  <a:lnTo>
                    <a:pt x="394029" y="23155"/>
                  </a:lnTo>
                  <a:close/>
                </a:path>
                <a:path w="440689" h="278130">
                  <a:moveTo>
                    <a:pt x="46356" y="162089"/>
                  </a:moveTo>
                  <a:lnTo>
                    <a:pt x="23178" y="162089"/>
                  </a:lnTo>
                  <a:lnTo>
                    <a:pt x="23178" y="138933"/>
                  </a:lnTo>
                  <a:lnTo>
                    <a:pt x="46356" y="138933"/>
                  </a:lnTo>
                  <a:lnTo>
                    <a:pt x="46356" y="162089"/>
                  </a:lnTo>
                  <a:close/>
                </a:path>
                <a:path w="440689" h="278130">
                  <a:moveTo>
                    <a:pt x="92712" y="162089"/>
                  </a:moveTo>
                  <a:lnTo>
                    <a:pt x="69534" y="162089"/>
                  </a:lnTo>
                  <a:lnTo>
                    <a:pt x="69534" y="138933"/>
                  </a:lnTo>
                  <a:lnTo>
                    <a:pt x="92712" y="138933"/>
                  </a:lnTo>
                  <a:lnTo>
                    <a:pt x="92712" y="162089"/>
                  </a:lnTo>
                  <a:close/>
                </a:path>
                <a:path w="440689" h="278130">
                  <a:moveTo>
                    <a:pt x="46356" y="254711"/>
                  </a:moveTo>
                  <a:lnTo>
                    <a:pt x="23178" y="254711"/>
                  </a:lnTo>
                  <a:lnTo>
                    <a:pt x="23178" y="231556"/>
                  </a:lnTo>
                  <a:lnTo>
                    <a:pt x="46356" y="231556"/>
                  </a:lnTo>
                  <a:lnTo>
                    <a:pt x="46356" y="254711"/>
                  </a:lnTo>
                  <a:close/>
                </a:path>
                <a:path w="440689" h="278130">
                  <a:moveTo>
                    <a:pt x="92712" y="254711"/>
                  </a:moveTo>
                  <a:lnTo>
                    <a:pt x="69534" y="254711"/>
                  </a:lnTo>
                  <a:lnTo>
                    <a:pt x="69534" y="231556"/>
                  </a:lnTo>
                  <a:lnTo>
                    <a:pt x="92712" y="231556"/>
                  </a:lnTo>
                  <a:lnTo>
                    <a:pt x="92712" y="254711"/>
                  </a:lnTo>
                  <a:close/>
                </a:path>
                <a:path w="440689" h="278130">
                  <a:moveTo>
                    <a:pt x="324494" y="254711"/>
                  </a:moveTo>
                  <a:lnTo>
                    <a:pt x="301316" y="254711"/>
                  </a:lnTo>
                  <a:lnTo>
                    <a:pt x="301316" y="231556"/>
                  </a:lnTo>
                  <a:lnTo>
                    <a:pt x="324494" y="231556"/>
                  </a:lnTo>
                  <a:lnTo>
                    <a:pt x="324494" y="254711"/>
                  </a:lnTo>
                  <a:close/>
                </a:path>
                <a:path w="440689" h="278130">
                  <a:moveTo>
                    <a:pt x="324494" y="208400"/>
                  </a:moveTo>
                  <a:lnTo>
                    <a:pt x="301316" y="208400"/>
                  </a:lnTo>
                  <a:lnTo>
                    <a:pt x="301316" y="185244"/>
                  </a:lnTo>
                  <a:lnTo>
                    <a:pt x="324494" y="185244"/>
                  </a:lnTo>
                  <a:lnTo>
                    <a:pt x="324494" y="208400"/>
                  </a:lnTo>
                  <a:close/>
                </a:path>
                <a:path w="440689" h="278130">
                  <a:moveTo>
                    <a:pt x="347673" y="23155"/>
                  </a:moveTo>
                  <a:lnTo>
                    <a:pt x="370851" y="23155"/>
                  </a:lnTo>
                  <a:lnTo>
                    <a:pt x="370851" y="46311"/>
                  </a:lnTo>
                  <a:lnTo>
                    <a:pt x="347673" y="46311"/>
                  </a:lnTo>
                  <a:lnTo>
                    <a:pt x="347673" y="23155"/>
                  </a:lnTo>
                  <a:close/>
                </a:path>
                <a:path w="440689" h="278130">
                  <a:moveTo>
                    <a:pt x="370851" y="254711"/>
                  </a:moveTo>
                  <a:lnTo>
                    <a:pt x="347673" y="254711"/>
                  </a:lnTo>
                  <a:lnTo>
                    <a:pt x="347673" y="231556"/>
                  </a:lnTo>
                  <a:lnTo>
                    <a:pt x="370851" y="231556"/>
                  </a:lnTo>
                  <a:lnTo>
                    <a:pt x="370851" y="254711"/>
                  </a:lnTo>
                  <a:close/>
                </a:path>
                <a:path w="440689" h="278130">
                  <a:moveTo>
                    <a:pt x="370851" y="208400"/>
                  </a:moveTo>
                  <a:lnTo>
                    <a:pt x="347673" y="208400"/>
                  </a:lnTo>
                  <a:lnTo>
                    <a:pt x="347673" y="185244"/>
                  </a:lnTo>
                  <a:lnTo>
                    <a:pt x="370851" y="185244"/>
                  </a:lnTo>
                  <a:lnTo>
                    <a:pt x="370851" y="20840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05604" y="2300943"/>
              <a:ext cx="117338" cy="11722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44673" y="2289365"/>
              <a:ext cx="163695" cy="14038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125204" y="2128000"/>
              <a:ext cx="707390" cy="532765"/>
            </a:xfrm>
            <a:custGeom>
              <a:avLst/>
              <a:gdLst/>
              <a:ahLst/>
              <a:cxnLst/>
              <a:rect l="l" t="t" r="r" b="b"/>
              <a:pathLst>
                <a:path w="707389" h="532764">
                  <a:moveTo>
                    <a:pt x="87523" y="150511"/>
                  </a:moveTo>
                  <a:lnTo>
                    <a:pt x="5189" y="150511"/>
                  </a:lnTo>
                  <a:lnTo>
                    <a:pt x="0" y="145327"/>
                  </a:lnTo>
                  <a:lnTo>
                    <a:pt x="0" y="5183"/>
                  </a:lnTo>
                  <a:lnTo>
                    <a:pt x="5189" y="0"/>
                  </a:lnTo>
                  <a:lnTo>
                    <a:pt x="87523" y="0"/>
                  </a:lnTo>
                  <a:lnTo>
                    <a:pt x="92712" y="5183"/>
                  </a:lnTo>
                  <a:lnTo>
                    <a:pt x="92712" y="23155"/>
                  </a:lnTo>
                  <a:lnTo>
                    <a:pt x="23178" y="23155"/>
                  </a:lnTo>
                  <a:lnTo>
                    <a:pt x="23178" y="127355"/>
                  </a:lnTo>
                  <a:lnTo>
                    <a:pt x="92712" y="127355"/>
                  </a:lnTo>
                  <a:lnTo>
                    <a:pt x="92712" y="145327"/>
                  </a:lnTo>
                  <a:lnTo>
                    <a:pt x="87523" y="150511"/>
                  </a:lnTo>
                  <a:close/>
                </a:path>
                <a:path w="707389" h="532764">
                  <a:moveTo>
                    <a:pt x="191825" y="127355"/>
                  </a:moveTo>
                  <a:lnTo>
                    <a:pt x="69534" y="127355"/>
                  </a:lnTo>
                  <a:lnTo>
                    <a:pt x="69534" y="23155"/>
                  </a:lnTo>
                  <a:lnTo>
                    <a:pt x="191825" y="23155"/>
                  </a:lnTo>
                  <a:lnTo>
                    <a:pt x="197014" y="28339"/>
                  </a:lnTo>
                  <a:lnTo>
                    <a:pt x="197014" y="46311"/>
                  </a:lnTo>
                  <a:lnTo>
                    <a:pt x="92712" y="46311"/>
                  </a:lnTo>
                  <a:lnTo>
                    <a:pt x="92712" y="104200"/>
                  </a:lnTo>
                  <a:lnTo>
                    <a:pt x="197014" y="104200"/>
                  </a:lnTo>
                  <a:lnTo>
                    <a:pt x="197014" y="122171"/>
                  </a:lnTo>
                  <a:lnTo>
                    <a:pt x="191825" y="127355"/>
                  </a:lnTo>
                  <a:close/>
                </a:path>
                <a:path w="707389" h="532764">
                  <a:moveTo>
                    <a:pt x="197014" y="104200"/>
                  </a:moveTo>
                  <a:lnTo>
                    <a:pt x="173836" y="104200"/>
                  </a:lnTo>
                  <a:lnTo>
                    <a:pt x="173836" y="46311"/>
                  </a:lnTo>
                  <a:lnTo>
                    <a:pt x="620622" y="46311"/>
                  </a:lnTo>
                  <a:lnTo>
                    <a:pt x="625811" y="51495"/>
                  </a:lnTo>
                  <a:lnTo>
                    <a:pt x="625811" y="69466"/>
                  </a:lnTo>
                  <a:lnTo>
                    <a:pt x="197014" y="69466"/>
                  </a:lnTo>
                  <a:lnTo>
                    <a:pt x="197014" y="104200"/>
                  </a:lnTo>
                  <a:close/>
                </a:path>
                <a:path w="707389" h="532764">
                  <a:moveTo>
                    <a:pt x="625811" y="358912"/>
                  </a:moveTo>
                  <a:lnTo>
                    <a:pt x="602633" y="358912"/>
                  </a:lnTo>
                  <a:lnTo>
                    <a:pt x="602633" y="69466"/>
                  </a:lnTo>
                  <a:lnTo>
                    <a:pt x="625811" y="69466"/>
                  </a:lnTo>
                  <a:lnTo>
                    <a:pt x="625811" y="358912"/>
                  </a:lnTo>
                  <a:close/>
                </a:path>
                <a:path w="707389" h="532764">
                  <a:moveTo>
                    <a:pt x="620622" y="532579"/>
                  </a:moveTo>
                  <a:lnTo>
                    <a:pt x="39956" y="532579"/>
                  </a:lnTo>
                  <a:lnTo>
                    <a:pt x="34767" y="527395"/>
                  </a:lnTo>
                  <a:lnTo>
                    <a:pt x="34767" y="150511"/>
                  </a:lnTo>
                  <a:lnTo>
                    <a:pt x="57945" y="150511"/>
                  </a:lnTo>
                  <a:lnTo>
                    <a:pt x="57945" y="509423"/>
                  </a:lnTo>
                  <a:lnTo>
                    <a:pt x="625811" y="509423"/>
                  </a:lnTo>
                  <a:lnTo>
                    <a:pt x="625811" y="527395"/>
                  </a:lnTo>
                  <a:lnTo>
                    <a:pt x="620622" y="532579"/>
                  </a:lnTo>
                  <a:close/>
                </a:path>
                <a:path w="707389" h="532764">
                  <a:moveTo>
                    <a:pt x="701746" y="474690"/>
                  </a:moveTo>
                  <a:lnTo>
                    <a:pt x="521509" y="474690"/>
                  </a:lnTo>
                  <a:lnTo>
                    <a:pt x="521509" y="451534"/>
                  </a:lnTo>
                  <a:lnTo>
                    <a:pt x="683757" y="451534"/>
                  </a:lnTo>
                  <a:lnTo>
                    <a:pt x="683757" y="382067"/>
                  </a:lnTo>
                  <a:lnTo>
                    <a:pt x="521509" y="382067"/>
                  </a:lnTo>
                  <a:lnTo>
                    <a:pt x="521509" y="358912"/>
                  </a:lnTo>
                  <a:lnTo>
                    <a:pt x="701746" y="358912"/>
                  </a:lnTo>
                  <a:lnTo>
                    <a:pt x="706935" y="364096"/>
                  </a:lnTo>
                  <a:lnTo>
                    <a:pt x="706935" y="469506"/>
                  </a:lnTo>
                  <a:lnTo>
                    <a:pt x="701746" y="474690"/>
                  </a:lnTo>
                  <a:close/>
                </a:path>
                <a:path w="707389" h="532764">
                  <a:moveTo>
                    <a:pt x="591044" y="451534"/>
                  </a:moveTo>
                  <a:lnTo>
                    <a:pt x="567866" y="451534"/>
                  </a:lnTo>
                  <a:lnTo>
                    <a:pt x="567866" y="428378"/>
                  </a:lnTo>
                  <a:lnTo>
                    <a:pt x="521509" y="428378"/>
                  </a:lnTo>
                  <a:lnTo>
                    <a:pt x="521509" y="405223"/>
                  </a:lnTo>
                  <a:lnTo>
                    <a:pt x="567866" y="405223"/>
                  </a:lnTo>
                  <a:lnTo>
                    <a:pt x="567866" y="382067"/>
                  </a:lnTo>
                  <a:lnTo>
                    <a:pt x="591044" y="382067"/>
                  </a:lnTo>
                  <a:lnTo>
                    <a:pt x="591044" y="451534"/>
                  </a:lnTo>
                  <a:close/>
                </a:path>
                <a:path w="707389" h="532764">
                  <a:moveTo>
                    <a:pt x="617476" y="451534"/>
                  </a:moveTo>
                  <a:lnTo>
                    <a:pt x="593585" y="451534"/>
                  </a:lnTo>
                  <a:lnTo>
                    <a:pt x="610968" y="382067"/>
                  </a:lnTo>
                  <a:lnTo>
                    <a:pt x="634859" y="382067"/>
                  </a:lnTo>
                  <a:lnTo>
                    <a:pt x="617476" y="451534"/>
                  </a:lnTo>
                  <a:close/>
                </a:path>
                <a:path w="707389" h="532764">
                  <a:moveTo>
                    <a:pt x="663832" y="451534"/>
                  </a:moveTo>
                  <a:lnTo>
                    <a:pt x="639941" y="451534"/>
                  </a:lnTo>
                  <a:lnTo>
                    <a:pt x="657325" y="382067"/>
                  </a:lnTo>
                  <a:lnTo>
                    <a:pt x="681216" y="382067"/>
                  </a:lnTo>
                  <a:lnTo>
                    <a:pt x="663832" y="451534"/>
                  </a:lnTo>
                  <a:close/>
                </a:path>
                <a:path w="707389" h="532764">
                  <a:moveTo>
                    <a:pt x="625811" y="509423"/>
                  </a:moveTo>
                  <a:lnTo>
                    <a:pt x="602633" y="509423"/>
                  </a:lnTo>
                  <a:lnTo>
                    <a:pt x="602633" y="474690"/>
                  </a:lnTo>
                  <a:lnTo>
                    <a:pt x="625811" y="474690"/>
                  </a:lnTo>
                  <a:lnTo>
                    <a:pt x="625811" y="509423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25204" y="2128000"/>
              <a:ext cx="707390" cy="532765"/>
            </a:xfrm>
            <a:custGeom>
              <a:avLst/>
              <a:gdLst/>
              <a:ahLst/>
              <a:cxnLst/>
              <a:rect l="l" t="t" r="r" b="b"/>
              <a:pathLst>
                <a:path w="707389" h="532764">
                  <a:moveTo>
                    <a:pt x="695346" y="358912"/>
                  </a:moveTo>
                  <a:lnTo>
                    <a:pt x="625811" y="358912"/>
                  </a:lnTo>
                  <a:lnTo>
                    <a:pt x="625811" y="57889"/>
                  </a:lnTo>
                  <a:lnTo>
                    <a:pt x="625811" y="51495"/>
                  </a:lnTo>
                  <a:lnTo>
                    <a:pt x="620622" y="46311"/>
                  </a:lnTo>
                  <a:lnTo>
                    <a:pt x="614222" y="46311"/>
                  </a:lnTo>
                  <a:lnTo>
                    <a:pt x="197014" y="46311"/>
                  </a:lnTo>
                  <a:lnTo>
                    <a:pt x="197014" y="34733"/>
                  </a:lnTo>
                  <a:lnTo>
                    <a:pt x="197014" y="28339"/>
                  </a:lnTo>
                  <a:lnTo>
                    <a:pt x="191825" y="23155"/>
                  </a:lnTo>
                  <a:lnTo>
                    <a:pt x="185425" y="23155"/>
                  </a:lnTo>
                  <a:lnTo>
                    <a:pt x="92712" y="23155"/>
                  </a:lnTo>
                  <a:lnTo>
                    <a:pt x="92712" y="11577"/>
                  </a:lnTo>
                  <a:lnTo>
                    <a:pt x="92712" y="5183"/>
                  </a:lnTo>
                  <a:lnTo>
                    <a:pt x="87523" y="0"/>
                  </a:lnTo>
                  <a:lnTo>
                    <a:pt x="81123" y="0"/>
                  </a:lnTo>
                  <a:lnTo>
                    <a:pt x="11589" y="0"/>
                  </a:lnTo>
                  <a:lnTo>
                    <a:pt x="5189" y="0"/>
                  </a:lnTo>
                  <a:lnTo>
                    <a:pt x="0" y="5183"/>
                  </a:lnTo>
                  <a:lnTo>
                    <a:pt x="0" y="11577"/>
                  </a:lnTo>
                  <a:lnTo>
                    <a:pt x="0" y="138933"/>
                  </a:lnTo>
                  <a:lnTo>
                    <a:pt x="0" y="145327"/>
                  </a:lnTo>
                  <a:lnTo>
                    <a:pt x="5189" y="150511"/>
                  </a:lnTo>
                  <a:lnTo>
                    <a:pt x="11589" y="150511"/>
                  </a:lnTo>
                  <a:lnTo>
                    <a:pt x="34767" y="150511"/>
                  </a:lnTo>
                  <a:lnTo>
                    <a:pt x="34767" y="521001"/>
                  </a:lnTo>
                  <a:lnTo>
                    <a:pt x="34767" y="527395"/>
                  </a:lnTo>
                  <a:lnTo>
                    <a:pt x="39956" y="532579"/>
                  </a:lnTo>
                  <a:lnTo>
                    <a:pt x="46356" y="532579"/>
                  </a:lnTo>
                  <a:lnTo>
                    <a:pt x="614222" y="532579"/>
                  </a:lnTo>
                  <a:lnTo>
                    <a:pt x="620622" y="532579"/>
                  </a:lnTo>
                  <a:lnTo>
                    <a:pt x="625811" y="527395"/>
                  </a:lnTo>
                  <a:lnTo>
                    <a:pt x="625811" y="521001"/>
                  </a:lnTo>
                  <a:lnTo>
                    <a:pt x="625811" y="474690"/>
                  </a:lnTo>
                  <a:lnTo>
                    <a:pt x="695346" y="474690"/>
                  </a:lnTo>
                  <a:lnTo>
                    <a:pt x="701746" y="474690"/>
                  </a:lnTo>
                  <a:lnTo>
                    <a:pt x="706935" y="469506"/>
                  </a:lnTo>
                  <a:lnTo>
                    <a:pt x="706935" y="463112"/>
                  </a:lnTo>
                  <a:lnTo>
                    <a:pt x="706935" y="370489"/>
                  </a:lnTo>
                  <a:lnTo>
                    <a:pt x="706935" y="364095"/>
                  </a:lnTo>
                  <a:lnTo>
                    <a:pt x="701746" y="358912"/>
                  </a:lnTo>
                  <a:lnTo>
                    <a:pt x="695346" y="358912"/>
                  </a:lnTo>
                  <a:close/>
                </a:path>
                <a:path w="707389" h="532764">
                  <a:moveTo>
                    <a:pt x="92712" y="46311"/>
                  </a:moveTo>
                  <a:lnTo>
                    <a:pt x="173836" y="46311"/>
                  </a:lnTo>
                  <a:lnTo>
                    <a:pt x="173836" y="104200"/>
                  </a:lnTo>
                  <a:lnTo>
                    <a:pt x="92712" y="104200"/>
                  </a:lnTo>
                  <a:lnTo>
                    <a:pt x="92712" y="46311"/>
                  </a:lnTo>
                  <a:close/>
                </a:path>
                <a:path w="707389" h="532764">
                  <a:moveTo>
                    <a:pt x="23178" y="23155"/>
                  </a:moveTo>
                  <a:lnTo>
                    <a:pt x="69534" y="23155"/>
                  </a:lnTo>
                  <a:lnTo>
                    <a:pt x="69534" y="127355"/>
                  </a:lnTo>
                  <a:lnTo>
                    <a:pt x="23178" y="127355"/>
                  </a:lnTo>
                  <a:lnTo>
                    <a:pt x="23178" y="23155"/>
                  </a:lnTo>
                  <a:close/>
                </a:path>
                <a:path w="707389" h="532764">
                  <a:moveTo>
                    <a:pt x="602633" y="509423"/>
                  </a:moveTo>
                  <a:lnTo>
                    <a:pt x="57945" y="509423"/>
                  </a:lnTo>
                  <a:lnTo>
                    <a:pt x="57945" y="150511"/>
                  </a:lnTo>
                  <a:lnTo>
                    <a:pt x="81123" y="150511"/>
                  </a:lnTo>
                  <a:lnTo>
                    <a:pt x="87523" y="150511"/>
                  </a:lnTo>
                  <a:lnTo>
                    <a:pt x="92712" y="145327"/>
                  </a:lnTo>
                  <a:lnTo>
                    <a:pt x="92712" y="138933"/>
                  </a:lnTo>
                  <a:lnTo>
                    <a:pt x="92712" y="127355"/>
                  </a:lnTo>
                  <a:lnTo>
                    <a:pt x="185425" y="127355"/>
                  </a:lnTo>
                  <a:lnTo>
                    <a:pt x="191825" y="127355"/>
                  </a:lnTo>
                  <a:lnTo>
                    <a:pt x="197014" y="122171"/>
                  </a:lnTo>
                  <a:lnTo>
                    <a:pt x="197014" y="115778"/>
                  </a:lnTo>
                  <a:lnTo>
                    <a:pt x="197014" y="69466"/>
                  </a:lnTo>
                  <a:lnTo>
                    <a:pt x="602633" y="69466"/>
                  </a:lnTo>
                  <a:lnTo>
                    <a:pt x="602633" y="358912"/>
                  </a:lnTo>
                  <a:lnTo>
                    <a:pt x="521509" y="358912"/>
                  </a:lnTo>
                  <a:lnTo>
                    <a:pt x="521509" y="382067"/>
                  </a:lnTo>
                  <a:lnTo>
                    <a:pt x="567866" y="382067"/>
                  </a:lnTo>
                  <a:lnTo>
                    <a:pt x="567866" y="405223"/>
                  </a:lnTo>
                  <a:lnTo>
                    <a:pt x="521509" y="405223"/>
                  </a:lnTo>
                  <a:lnTo>
                    <a:pt x="521509" y="428378"/>
                  </a:lnTo>
                  <a:lnTo>
                    <a:pt x="567866" y="428378"/>
                  </a:lnTo>
                  <a:lnTo>
                    <a:pt x="567866" y="451534"/>
                  </a:lnTo>
                  <a:lnTo>
                    <a:pt x="521509" y="451534"/>
                  </a:lnTo>
                  <a:lnTo>
                    <a:pt x="521509" y="474690"/>
                  </a:lnTo>
                  <a:lnTo>
                    <a:pt x="602633" y="474690"/>
                  </a:lnTo>
                  <a:lnTo>
                    <a:pt x="602633" y="509423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5524" y="2509344"/>
              <a:ext cx="94161" cy="7091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4262" y="1889760"/>
              <a:ext cx="1050797" cy="105003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547989" y="2532226"/>
              <a:ext cx="244475" cy="342265"/>
            </a:xfrm>
            <a:custGeom>
              <a:avLst/>
              <a:gdLst/>
              <a:ahLst/>
              <a:cxnLst/>
              <a:rect l="l" t="t" r="r" b="b"/>
              <a:pathLst>
                <a:path w="244475" h="342264">
                  <a:moveTo>
                    <a:pt x="135679" y="246428"/>
                  </a:moveTo>
                  <a:lnTo>
                    <a:pt x="108762" y="246428"/>
                  </a:lnTo>
                  <a:lnTo>
                    <a:pt x="108759" y="38149"/>
                  </a:lnTo>
                  <a:lnTo>
                    <a:pt x="80549" y="24054"/>
                  </a:lnTo>
                  <a:lnTo>
                    <a:pt x="77855" y="15978"/>
                  </a:lnTo>
                  <a:lnTo>
                    <a:pt x="84505" y="2689"/>
                  </a:lnTo>
                  <a:lnTo>
                    <a:pt x="92600" y="0"/>
                  </a:lnTo>
                  <a:lnTo>
                    <a:pt x="122221" y="14803"/>
                  </a:lnTo>
                  <a:lnTo>
                    <a:pt x="166000" y="14803"/>
                  </a:lnTo>
                  <a:lnTo>
                    <a:pt x="166587" y="15979"/>
                  </a:lnTo>
                  <a:lnTo>
                    <a:pt x="163888" y="24055"/>
                  </a:lnTo>
                  <a:lnTo>
                    <a:pt x="135679" y="38149"/>
                  </a:lnTo>
                  <a:lnTo>
                    <a:pt x="135679" y="246428"/>
                  </a:lnTo>
                  <a:close/>
                </a:path>
                <a:path w="244475" h="342264">
                  <a:moveTo>
                    <a:pt x="166000" y="14803"/>
                  </a:moveTo>
                  <a:lnTo>
                    <a:pt x="122221" y="14803"/>
                  </a:lnTo>
                  <a:lnTo>
                    <a:pt x="151857" y="0"/>
                  </a:lnTo>
                  <a:lnTo>
                    <a:pt x="159939" y="2689"/>
                  </a:lnTo>
                  <a:lnTo>
                    <a:pt x="166000" y="14803"/>
                  </a:lnTo>
                  <a:close/>
                </a:path>
                <a:path w="244475" h="342264">
                  <a:moveTo>
                    <a:pt x="213037" y="342151"/>
                  </a:moveTo>
                  <a:lnTo>
                    <a:pt x="31403" y="342151"/>
                  </a:lnTo>
                  <a:lnTo>
                    <a:pt x="19191" y="339681"/>
                  </a:lnTo>
                  <a:lnTo>
                    <a:pt x="9208" y="332950"/>
                  </a:lnTo>
                  <a:lnTo>
                    <a:pt x="2471" y="322974"/>
                  </a:lnTo>
                  <a:lnTo>
                    <a:pt x="0" y="310772"/>
                  </a:lnTo>
                  <a:lnTo>
                    <a:pt x="0" y="277805"/>
                  </a:lnTo>
                  <a:lnTo>
                    <a:pt x="1477" y="268298"/>
                  </a:lnTo>
                  <a:lnTo>
                    <a:pt x="5600" y="259963"/>
                  </a:lnTo>
                  <a:lnTo>
                    <a:pt x="11909" y="253254"/>
                  </a:lnTo>
                  <a:lnTo>
                    <a:pt x="19940" y="248624"/>
                  </a:lnTo>
                  <a:lnTo>
                    <a:pt x="19940" y="132938"/>
                  </a:lnTo>
                  <a:lnTo>
                    <a:pt x="25965" y="126919"/>
                  </a:lnTo>
                  <a:lnTo>
                    <a:pt x="40831" y="126919"/>
                  </a:lnTo>
                  <a:lnTo>
                    <a:pt x="46857" y="132938"/>
                  </a:lnTo>
                  <a:lnTo>
                    <a:pt x="46857" y="246428"/>
                  </a:lnTo>
                  <a:lnTo>
                    <a:pt x="224502" y="246428"/>
                  </a:lnTo>
                  <a:lnTo>
                    <a:pt x="224505" y="248624"/>
                  </a:lnTo>
                  <a:lnTo>
                    <a:pt x="232536" y="253255"/>
                  </a:lnTo>
                  <a:lnTo>
                    <a:pt x="238843" y="259965"/>
                  </a:lnTo>
                  <a:lnTo>
                    <a:pt x="242965" y="268300"/>
                  </a:lnTo>
                  <a:lnTo>
                    <a:pt x="243744" y="273322"/>
                  </a:lnTo>
                  <a:lnTo>
                    <a:pt x="28930" y="273322"/>
                  </a:lnTo>
                  <a:lnTo>
                    <a:pt x="26917" y="275332"/>
                  </a:lnTo>
                  <a:lnTo>
                    <a:pt x="26917" y="313245"/>
                  </a:lnTo>
                  <a:lnTo>
                    <a:pt x="28930" y="315255"/>
                  </a:lnTo>
                  <a:lnTo>
                    <a:pt x="243532" y="315255"/>
                  </a:lnTo>
                  <a:lnTo>
                    <a:pt x="241969" y="322974"/>
                  </a:lnTo>
                  <a:lnTo>
                    <a:pt x="235232" y="332950"/>
                  </a:lnTo>
                  <a:lnTo>
                    <a:pt x="225249" y="339681"/>
                  </a:lnTo>
                  <a:lnTo>
                    <a:pt x="213037" y="342151"/>
                  </a:lnTo>
                  <a:close/>
                </a:path>
                <a:path w="244475" h="342264">
                  <a:moveTo>
                    <a:pt x="224502" y="246428"/>
                  </a:moveTo>
                  <a:lnTo>
                    <a:pt x="197585" y="246428"/>
                  </a:lnTo>
                  <a:lnTo>
                    <a:pt x="197585" y="150588"/>
                  </a:lnTo>
                  <a:lnTo>
                    <a:pt x="203609" y="144568"/>
                  </a:lnTo>
                  <a:lnTo>
                    <a:pt x="218478" y="144568"/>
                  </a:lnTo>
                  <a:lnTo>
                    <a:pt x="224502" y="150588"/>
                  </a:lnTo>
                  <a:lnTo>
                    <a:pt x="224502" y="246428"/>
                  </a:lnTo>
                  <a:close/>
                </a:path>
                <a:path w="244475" h="342264">
                  <a:moveTo>
                    <a:pt x="135679" y="315255"/>
                  </a:moveTo>
                  <a:lnTo>
                    <a:pt x="108762" y="315255"/>
                  </a:lnTo>
                  <a:lnTo>
                    <a:pt x="108762" y="273322"/>
                  </a:lnTo>
                  <a:lnTo>
                    <a:pt x="135679" y="273322"/>
                  </a:lnTo>
                  <a:lnTo>
                    <a:pt x="135679" y="315255"/>
                  </a:lnTo>
                  <a:close/>
                </a:path>
                <a:path w="244475" h="342264">
                  <a:moveTo>
                    <a:pt x="243532" y="315255"/>
                  </a:moveTo>
                  <a:lnTo>
                    <a:pt x="215512" y="315255"/>
                  </a:lnTo>
                  <a:lnTo>
                    <a:pt x="217523" y="313245"/>
                  </a:lnTo>
                  <a:lnTo>
                    <a:pt x="217523" y="275332"/>
                  </a:lnTo>
                  <a:lnTo>
                    <a:pt x="215512" y="273322"/>
                  </a:lnTo>
                  <a:lnTo>
                    <a:pt x="243744" y="273322"/>
                  </a:lnTo>
                  <a:lnTo>
                    <a:pt x="244440" y="277805"/>
                  </a:lnTo>
                  <a:lnTo>
                    <a:pt x="244440" y="310772"/>
                  </a:lnTo>
                  <a:lnTo>
                    <a:pt x="243532" y="315255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8960" y="1956321"/>
              <a:ext cx="139304" cy="1391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8959" y="2735180"/>
              <a:ext cx="139304" cy="13919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72156" y="1956321"/>
              <a:ext cx="139304" cy="13919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72157" y="2735180"/>
              <a:ext cx="139304" cy="13919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210822" y="1956345"/>
              <a:ext cx="918844" cy="684530"/>
            </a:xfrm>
            <a:custGeom>
              <a:avLst/>
              <a:gdLst/>
              <a:ahLst/>
              <a:cxnLst/>
              <a:rect l="l" t="t" r="r" b="b"/>
              <a:pathLst>
                <a:path w="918845" h="684530">
                  <a:moveTo>
                    <a:pt x="312826" y="605091"/>
                  </a:moveTo>
                  <a:lnTo>
                    <a:pt x="302310" y="594588"/>
                  </a:lnTo>
                  <a:lnTo>
                    <a:pt x="293789" y="594588"/>
                  </a:lnTo>
                  <a:lnTo>
                    <a:pt x="288531" y="599833"/>
                  </a:lnTo>
                  <a:lnTo>
                    <a:pt x="230847" y="657479"/>
                  </a:lnTo>
                  <a:lnTo>
                    <a:pt x="6019" y="657479"/>
                  </a:lnTo>
                  <a:lnTo>
                    <a:pt x="0" y="663498"/>
                  </a:lnTo>
                  <a:lnTo>
                    <a:pt x="0" y="678357"/>
                  </a:lnTo>
                  <a:lnTo>
                    <a:pt x="6019" y="684377"/>
                  </a:lnTo>
                  <a:lnTo>
                    <a:pt x="239991" y="684377"/>
                  </a:lnTo>
                  <a:lnTo>
                    <a:pt x="243408" y="682967"/>
                  </a:lnTo>
                  <a:lnTo>
                    <a:pt x="312826" y="613600"/>
                  </a:lnTo>
                  <a:lnTo>
                    <a:pt x="312826" y="605091"/>
                  </a:lnTo>
                  <a:close/>
                </a:path>
                <a:path w="918845" h="684530">
                  <a:moveTo>
                    <a:pt x="757440" y="454621"/>
                  </a:moveTo>
                  <a:lnTo>
                    <a:pt x="757428" y="413537"/>
                  </a:lnTo>
                  <a:lnTo>
                    <a:pt x="751408" y="407517"/>
                  </a:lnTo>
                  <a:lnTo>
                    <a:pt x="730516" y="407517"/>
                  </a:lnTo>
                  <a:lnTo>
                    <a:pt x="730516" y="434416"/>
                  </a:lnTo>
                  <a:lnTo>
                    <a:pt x="730516" y="454621"/>
                  </a:lnTo>
                  <a:lnTo>
                    <a:pt x="609066" y="454621"/>
                  </a:lnTo>
                  <a:lnTo>
                    <a:pt x="609066" y="481520"/>
                  </a:lnTo>
                  <a:lnTo>
                    <a:pt x="609066" y="524217"/>
                  </a:lnTo>
                  <a:lnTo>
                    <a:pt x="607275" y="533069"/>
                  </a:lnTo>
                  <a:lnTo>
                    <a:pt x="602386" y="540321"/>
                  </a:lnTo>
                  <a:lnTo>
                    <a:pt x="595134" y="545198"/>
                  </a:lnTo>
                  <a:lnTo>
                    <a:pt x="586270" y="546989"/>
                  </a:lnTo>
                  <a:lnTo>
                    <a:pt x="580186" y="546989"/>
                  </a:lnTo>
                  <a:lnTo>
                    <a:pt x="574459" y="544626"/>
                  </a:lnTo>
                  <a:lnTo>
                    <a:pt x="567499" y="537667"/>
                  </a:lnTo>
                  <a:lnTo>
                    <a:pt x="565848" y="536016"/>
                  </a:lnTo>
                  <a:lnTo>
                    <a:pt x="563473" y="530301"/>
                  </a:lnTo>
                  <a:lnTo>
                    <a:pt x="563473" y="510768"/>
                  </a:lnTo>
                  <a:lnTo>
                    <a:pt x="563473" y="481520"/>
                  </a:lnTo>
                  <a:lnTo>
                    <a:pt x="609066" y="481520"/>
                  </a:lnTo>
                  <a:lnTo>
                    <a:pt x="609066" y="454621"/>
                  </a:lnTo>
                  <a:lnTo>
                    <a:pt x="536562" y="454621"/>
                  </a:lnTo>
                  <a:lnTo>
                    <a:pt x="536562" y="481520"/>
                  </a:lnTo>
                  <a:lnTo>
                    <a:pt x="536562" y="510768"/>
                  </a:lnTo>
                  <a:lnTo>
                    <a:pt x="384022" y="510768"/>
                  </a:lnTo>
                  <a:lnTo>
                    <a:pt x="384022" y="481520"/>
                  </a:lnTo>
                  <a:lnTo>
                    <a:pt x="536562" y="481520"/>
                  </a:lnTo>
                  <a:lnTo>
                    <a:pt x="536562" y="454621"/>
                  </a:lnTo>
                  <a:lnTo>
                    <a:pt x="357098" y="454621"/>
                  </a:lnTo>
                  <a:lnTo>
                    <a:pt x="357098" y="481520"/>
                  </a:lnTo>
                  <a:lnTo>
                    <a:pt x="357098" y="530301"/>
                  </a:lnTo>
                  <a:lnTo>
                    <a:pt x="354723" y="536016"/>
                  </a:lnTo>
                  <a:lnTo>
                    <a:pt x="346113" y="544626"/>
                  </a:lnTo>
                  <a:lnTo>
                    <a:pt x="340385" y="547001"/>
                  </a:lnTo>
                  <a:lnTo>
                    <a:pt x="334302" y="547001"/>
                  </a:lnTo>
                  <a:lnTo>
                    <a:pt x="325437" y="545198"/>
                  </a:lnTo>
                  <a:lnTo>
                    <a:pt x="318198" y="540321"/>
                  </a:lnTo>
                  <a:lnTo>
                    <a:pt x="313309" y="533069"/>
                  </a:lnTo>
                  <a:lnTo>
                    <a:pt x="311505" y="524217"/>
                  </a:lnTo>
                  <a:lnTo>
                    <a:pt x="311505" y="481520"/>
                  </a:lnTo>
                  <a:lnTo>
                    <a:pt x="357098" y="481520"/>
                  </a:lnTo>
                  <a:lnTo>
                    <a:pt x="357098" y="454621"/>
                  </a:lnTo>
                  <a:lnTo>
                    <a:pt x="188239" y="454621"/>
                  </a:lnTo>
                  <a:lnTo>
                    <a:pt x="188239" y="434416"/>
                  </a:lnTo>
                  <a:lnTo>
                    <a:pt x="436321" y="434416"/>
                  </a:lnTo>
                  <a:lnTo>
                    <a:pt x="442353" y="428396"/>
                  </a:lnTo>
                  <a:lnTo>
                    <a:pt x="442341" y="413537"/>
                  </a:lnTo>
                  <a:lnTo>
                    <a:pt x="436321" y="407517"/>
                  </a:lnTo>
                  <a:lnTo>
                    <a:pt x="384009" y="407517"/>
                  </a:lnTo>
                  <a:lnTo>
                    <a:pt x="384009" y="365594"/>
                  </a:lnTo>
                  <a:lnTo>
                    <a:pt x="384009" y="344716"/>
                  </a:lnTo>
                  <a:lnTo>
                    <a:pt x="377990" y="338696"/>
                  </a:lnTo>
                  <a:lnTo>
                    <a:pt x="357098" y="338696"/>
                  </a:lnTo>
                  <a:lnTo>
                    <a:pt x="357098" y="365594"/>
                  </a:lnTo>
                  <a:lnTo>
                    <a:pt x="357098" y="407517"/>
                  </a:lnTo>
                  <a:lnTo>
                    <a:pt x="311505" y="407517"/>
                  </a:lnTo>
                  <a:lnTo>
                    <a:pt x="311505" y="365594"/>
                  </a:lnTo>
                  <a:lnTo>
                    <a:pt x="357098" y="365594"/>
                  </a:lnTo>
                  <a:lnTo>
                    <a:pt x="357098" y="338696"/>
                  </a:lnTo>
                  <a:lnTo>
                    <a:pt x="311505" y="338696"/>
                  </a:lnTo>
                  <a:lnTo>
                    <a:pt x="311505" y="288747"/>
                  </a:lnTo>
                  <a:lnTo>
                    <a:pt x="316153" y="265798"/>
                  </a:lnTo>
                  <a:lnTo>
                    <a:pt x="328828" y="247040"/>
                  </a:lnTo>
                  <a:lnTo>
                    <a:pt x="347599" y="234391"/>
                  </a:lnTo>
                  <a:lnTo>
                    <a:pt x="370560" y="229743"/>
                  </a:lnTo>
                  <a:lnTo>
                    <a:pt x="550011" y="229743"/>
                  </a:lnTo>
                  <a:lnTo>
                    <a:pt x="572973" y="234391"/>
                  </a:lnTo>
                  <a:lnTo>
                    <a:pt x="591743" y="247040"/>
                  </a:lnTo>
                  <a:lnTo>
                    <a:pt x="604418" y="265798"/>
                  </a:lnTo>
                  <a:lnTo>
                    <a:pt x="609066" y="288747"/>
                  </a:lnTo>
                  <a:lnTo>
                    <a:pt x="609066" y="338696"/>
                  </a:lnTo>
                  <a:lnTo>
                    <a:pt x="609066" y="365594"/>
                  </a:lnTo>
                  <a:lnTo>
                    <a:pt x="609066" y="407517"/>
                  </a:lnTo>
                  <a:lnTo>
                    <a:pt x="563473" y="407517"/>
                  </a:lnTo>
                  <a:lnTo>
                    <a:pt x="563473" y="365594"/>
                  </a:lnTo>
                  <a:lnTo>
                    <a:pt x="609066" y="365594"/>
                  </a:lnTo>
                  <a:lnTo>
                    <a:pt x="609066" y="338696"/>
                  </a:lnTo>
                  <a:lnTo>
                    <a:pt x="542582" y="338696"/>
                  </a:lnTo>
                  <a:lnTo>
                    <a:pt x="536562" y="344716"/>
                  </a:lnTo>
                  <a:lnTo>
                    <a:pt x="536562" y="407517"/>
                  </a:lnTo>
                  <a:lnTo>
                    <a:pt x="483984" y="407517"/>
                  </a:lnTo>
                  <a:lnTo>
                    <a:pt x="477964" y="413537"/>
                  </a:lnTo>
                  <a:lnTo>
                    <a:pt x="477964" y="428396"/>
                  </a:lnTo>
                  <a:lnTo>
                    <a:pt x="483984" y="434416"/>
                  </a:lnTo>
                  <a:lnTo>
                    <a:pt x="730516" y="434416"/>
                  </a:lnTo>
                  <a:lnTo>
                    <a:pt x="730516" y="407517"/>
                  </a:lnTo>
                  <a:lnTo>
                    <a:pt x="635977" y="407517"/>
                  </a:lnTo>
                  <a:lnTo>
                    <a:pt x="635977" y="365594"/>
                  </a:lnTo>
                  <a:lnTo>
                    <a:pt x="635977" y="288747"/>
                  </a:lnTo>
                  <a:lnTo>
                    <a:pt x="629221" y="255346"/>
                  </a:lnTo>
                  <a:lnTo>
                    <a:pt x="611924" y="229743"/>
                  </a:lnTo>
                  <a:lnTo>
                    <a:pt x="610781" y="228041"/>
                  </a:lnTo>
                  <a:lnTo>
                    <a:pt x="583450" y="209613"/>
                  </a:lnTo>
                  <a:lnTo>
                    <a:pt x="550011" y="202844"/>
                  </a:lnTo>
                  <a:lnTo>
                    <a:pt x="521766" y="202844"/>
                  </a:lnTo>
                  <a:lnTo>
                    <a:pt x="531609" y="190347"/>
                  </a:lnTo>
                  <a:lnTo>
                    <a:pt x="539026" y="176136"/>
                  </a:lnTo>
                  <a:lnTo>
                    <a:pt x="543712" y="160528"/>
                  </a:lnTo>
                  <a:lnTo>
                    <a:pt x="545350" y="143840"/>
                  </a:lnTo>
                  <a:lnTo>
                    <a:pt x="545350" y="98577"/>
                  </a:lnTo>
                  <a:lnTo>
                    <a:pt x="545350" y="95973"/>
                  </a:lnTo>
                  <a:lnTo>
                    <a:pt x="545350" y="85877"/>
                  </a:lnTo>
                  <a:lnTo>
                    <a:pt x="538708" y="52984"/>
                  </a:lnTo>
                  <a:lnTo>
                    <a:pt x="521322" y="26885"/>
                  </a:lnTo>
                  <a:lnTo>
                    <a:pt x="518426" y="26885"/>
                  </a:lnTo>
                  <a:lnTo>
                    <a:pt x="518426" y="85877"/>
                  </a:lnTo>
                  <a:lnTo>
                    <a:pt x="518426" y="95973"/>
                  </a:lnTo>
                  <a:lnTo>
                    <a:pt x="518426" y="122859"/>
                  </a:lnTo>
                  <a:lnTo>
                    <a:pt x="518426" y="143840"/>
                  </a:lnTo>
                  <a:lnTo>
                    <a:pt x="513778" y="166789"/>
                  </a:lnTo>
                  <a:lnTo>
                    <a:pt x="501116" y="185547"/>
                  </a:lnTo>
                  <a:lnTo>
                    <a:pt x="482346" y="198208"/>
                  </a:lnTo>
                  <a:lnTo>
                    <a:pt x="459384" y="202844"/>
                  </a:lnTo>
                  <a:lnTo>
                    <a:pt x="436422" y="198208"/>
                  </a:lnTo>
                  <a:lnTo>
                    <a:pt x="417639" y="185547"/>
                  </a:lnTo>
                  <a:lnTo>
                    <a:pt x="404977" y="166789"/>
                  </a:lnTo>
                  <a:lnTo>
                    <a:pt x="400329" y="143840"/>
                  </a:lnTo>
                  <a:lnTo>
                    <a:pt x="400329" y="122859"/>
                  </a:lnTo>
                  <a:lnTo>
                    <a:pt x="416674" y="121119"/>
                  </a:lnTo>
                  <a:lnTo>
                    <a:pt x="432244" y="116382"/>
                  </a:lnTo>
                  <a:lnTo>
                    <a:pt x="446608" y="108800"/>
                  </a:lnTo>
                  <a:lnTo>
                    <a:pt x="459384" y="98577"/>
                  </a:lnTo>
                  <a:lnTo>
                    <a:pt x="472147" y="108800"/>
                  </a:lnTo>
                  <a:lnTo>
                    <a:pt x="486524" y="116382"/>
                  </a:lnTo>
                  <a:lnTo>
                    <a:pt x="502081" y="121119"/>
                  </a:lnTo>
                  <a:lnTo>
                    <a:pt x="518426" y="122859"/>
                  </a:lnTo>
                  <a:lnTo>
                    <a:pt x="518426" y="95973"/>
                  </a:lnTo>
                  <a:lnTo>
                    <a:pt x="506183" y="94513"/>
                  </a:lnTo>
                  <a:lnTo>
                    <a:pt x="494626" y="90576"/>
                  </a:lnTo>
                  <a:lnTo>
                    <a:pt x="484111" y="84366"/>
                  </a:lnTo>
                  <a:lnTo>
                    <a:pt x="475018" y="76009"/>
                  </a:lnTo>
                  <a:lnTo>
                    <a:pt x="466915" y="66852"/>
                  </a:lnTo>
                  <a:lnTo>
                    <a:pt x="463245" y="65189"/>
                  </a:lnTo>
                  <a:lnTo>
                    <a:pt x="455523" y="65189"/>
                  </a:lnTo>
                  <a:lnTo>
                    <a:pt x="451840" y="66840"/>
                  </a:lnTo>
                  <a:lnTo>
                    <a:pt x="443750" y="76009"/>
                  </a:lnTo>
                  <a:lnTo>
                    <a:pt x="434657" y="84366"/>
                  </a:lnTo>
                  <a:lnTo>
                    <a:pt x="424141" y="90576"/>
                  </a:lnTo>
                  <a:lnTo>
                    <a:pt x="412572" y="94513"/>
                  </a:lnTo>
                  <a:lnTo>
                    <a:pt x="400329" y="95973"/>
                  </a:lnTo>
                  <a:lnTo>
                    <a:pt x="400329" y="87312"/>
                  </a:lnTo>
                  <a:lnTo>
                    <a:pt x="418719" y="43751"/>
                  </a:lnTo>
                  <a:lnTo>
                    <a:pt x="459320" y="26885"/>
                  </a:lnTo>
                  <a:lnTo>
                    <a:pt x="460514" y="26885"/>
                  </a:lnTo>
                  <a:lnTo>
                    <a:pt x="483044" y="31877"/>
                  </a:lnTo>
                  <a:lnTo>
                    <a:pt x="501459" y="44640"/>
                  </a:lnTo>
                  <a:lnTo>
                    <a:pt x="513867" y="63284"/>
                  </a:lnTo>
                  <a:lnTo>
                    <a:pt x="518426" y="85877"/>
                  </a:lnTo>
                  <a:lnTo>
                    <a:pt x="518426" y="26885"/>
                  </a:lnTo>
                  <a:lnTo>
                    <a:pt x="490347" y="26885"/>
                  </a:lnTo>
                  <a:lnTo>
                    <a:pt x="521322" y="26873"/>
                  </a:lnTo>
                  <a:lnTo>
                    <a:pt x="520623" y="25844"/>
                  </a:lnTo>
                  <a:lnTo>
                    <a:pt x="493826" y="7251"/>
                  </a:lnTo>
                  <a:lnTo>
                    <a:pt x="461048" y="0"/>
                  </a:lnTo>
                  <a:lnTo>
                    <a:pt x="444182" y="1371"/>
                  </a:lnTo>
                  <a:lnTo>
                    <a:pt x="399859" y="24561"/>
                  </a:lnTo>
                  <a:lnTo>
                    <a:pt x="375183" y="69951"/>
                  </a:lnTo>
                  <a:lnTo>
                    <a:pt x="373405" y="87312"/>
                  </a:lnTo>
                  <a:lnTo>
                    <a:pt x="373418" y="143840"/>
                  </a:lnTo>
                  <a:lnTo>
                    <a:pt x="375043" y="160528"/>
                  </a:lnTo>
                  <a:lnTo>
                    <a:pt x="379730" y="176136"/>
                  </a:lnTo>
                  <a:lnTo>
                    <a:pt x="387146" y="190334"/>
                  </a:lnTo>
                  <a:lnTo>
                    <a:pt x="396989" y="202844"/>
                  </a:lnTo>
                  <a:lnTo>
                    <a:pt x="370560" y="202844"/>
                  </a:lnTo>
                  <a:lnTo>
                    <a:pt x="337121" y="209613"/>
                  </a:lnTo>
                  <a:lnTo>
                    <a:pt x="309791" y="228028"/>
                  </a:lnTo>
                  <a:lnTo>
                    <a:pt x="291350" y="255346"/>
                  </a:lnTo>
                  <a:lnTo>
                    <a:pt x="284594" y="288747"/>
                  </a:lnTo>
                  <a:lnTo>
                    <a:pt x="284594" y="407517"/>
                  </a:lnTo>
                  <a:lnTo>
                    <a:pt x="167347" y="407517"/>
                  </a:lnTo>
                  <a:lnTo>
                    <a:pt x="161328" y="413537"/>
                  </a:lnTo>
                  <a:lnTo>
                    <a:pt x="161328" y="475488"/>
                  </a:lnTo>
                  <a:lnTo>
                    <a:pt x="167347" y="481507"/>
                  </a:lnTo>
                  <a:lnTo>
                    <a:pt x="284594" y="481507"/>
                  </a:lnTo>
                  <a:lnTo>
                    <a:pt x="284594" y="524217"/>
                  </a:lnTo>
                  <a:lnTo>
                    <a:pt x="288505" y="543534"/>
                  </a:lnTo>
                  <a:lnTo>
                    <a:pt x="299161" y="559320"/>
                  </a:lnTo>
                  <a:lnTo>
                    <a:pt x="314972" y="569976"/>
                  </a:lnTo>
                  <a:lnTo>
                    <a:pt x="334289" y="573887"/>
                  </a:lnTo>
                  <a:lnTo>
                    <a:pt x="342366" y="573887"/>
                  </a:lnTo>
                  <a:lnTo>
                    <a:pt x="350139" y="571969"/>
                  </a:lnTo>
                  <a:lnTo>
                    <a:pt x="357098" y="568363"/>
                  </a:lnTo>
                  <a:lnTo>
                    <a:pt x="357098" y="660857"/>
                  </a:lnTo>
                  <a:lnTo>
                    <a:pt x="363118" y="666877"/>
                  </a:lnTo>
                  <a:lnTo>
                    <a:pt x="377990" y="666877"/>
                  </a:lnTo>
                  <a:lnTo>
                    <a:pt x="384009" y="660857"/>
                  </a:lnTo>
                  <a:lnTo>
                    <a:pt x="384009" y="568363"/>
                  </a:lnTo>
                  <a:lnTo>
                    <a:pt x="384009" y="547001"/>
                  </a:lnTo>
                  <a:lnTo>
                    <a:pt x="384009" y="537667"/>
                  </a:lnTo>
                  <a:lnTo>
                    <a:pt x="534746" y="537667"/>
                  </a:lnTo>
                  <a:lnTo>
                    <a:pt x="534746" y="678510"/>
                  </a:lnTo>
                  <a:lnTo>
                    <a:pt x="540766" y="684530"/>
                  </a:lnTo>
                  <a:lnTo>
                    <a:pt x="555637" y="684530"/>
                  </a:lnTo>
                  <a:lnTo>
                    <a:pt x="561657" y="678510"/>
                  </a:lnTo>
                  <a:lnTo>
                    <a:pt x="561657" y="567372"/>
                  </a:lnTo>
                  <a:lnTo>
                    <a:pt x="567397" y="570179"/>
                  </a:lnTo>
                  <a:lnTo>
                    <a:pt x="573455" y="572223"/>
                  </a:lnTo>
                  <a:lnTo>
                    <a:pt x="579767" y="573468"/>
                  </a:lnTo>
                  <a:lnTo>
                    <a:pt x="586270" y="573887"/>
                  </a:lnTo>
                  <a:lnTo>
                    <a:pt x="605586" y="569976"/>
                  </a:lnTo>
                  <a:lnTo>
                    <a:pt x="609460" y="567372"/>
                  </a:lnTo>
                  <a:lnTo>
                    <a:pt x="621398" y="559320"/>
                  </a:lnTo>
                  <a:lnTo>
                    <a:pt x="629729" y="546989"/>
                  </a:lnTo>
                  <a:lnTo>
                    <a:pt x="632066" y="543534"/>
                  </a:lnTo>
                  <a:lnTo>
                    <a:pt x="635977" y="524217"/>
                  </a:lnTo>
                  <a:lnTo>
                    <a:pt x="635977" y="481520"/>
                  </a:lnTo>
                  <a:lnTo>
                    <a:pt x="751408" y="481507"/>
                  </a:lnTo>
                  <a:lnTo>
                    <a:pt x="757428" y="475488"/>
                  </a:lnTo>
                  <a:lnTo>
                    <a:pt x="757440" y="454621"/>
                  </a:lnTo>
                  <a:close/>
                </a:path>
                <a:path w="918845" h="684530">
                  <a:moveTo>
                    <a:pt x="846264" y="263207"/>
                  </a:moveTo>
                  <a:lnTo>
                    <a:pt x="840232" y="257187"/>
                  </a:lnTo>
                  <a:lnTo>
                    <a:pt x="712978" y="257187"/>
                  </a:lnTo>
                  <a:lnTo>
                    <a:pt x="706958" y="263207"/>
                  </a:lnTo>
                  <a:lnTo>
                    <a:pt x="706958" y="278066"/>
                  </a:lnTo>
                  <a:lnTo>
                    <a:pt x="712978" y="284086"/>
                  </a:lnTo>
                  <a:lnTo>
                    <a:pt x="832802" y="284086"/>
                  </a:lnTo>
                  <a:lnTo>
                    <a:pt x="840232" y="284086"/>
                  </a:lnTo>
                  <a:lnTo>
                    <a:pt x="846264" y="278066"/>
                  </a:lnTo>
                  <a:lnTo>
                    <a:pt x="846264" y="263207"/>
                  </a:lnTo>
                  <a:close/>
                </a:path>
                <a:path w="918845" h="684530">
                  <a:moveTo>
                    <a:pt x="918768" y="310299"/>
                  </a:moveTo>
                  <a:lnTo>
                    <a:pt x="912736" y="304279"/>
                  </a:lnTo>
                  <a:lnTo>
                    <a:pt x="905306" y="304279"/>
                  </a:lnTo>
                  <a:lnTo>
                    <a:pt x="716838" y="304279"/>
                  </a:lnTo>
                  <a:lnTo>
                    <a:pt x="713422" y="305701"/>
                  </a:lnTo>
                  <a:lnTo>
                    <a:pt x="660323" y="358749"/>
                  </a:lnTo>
                  <a:lnTo>
                    <a:pt x="660323" y="367271"/>
                  </a:lnTo>
                  <a:lnTo>
                    <a:pt x="668197" y="375145"/>
                  </a:lnTo>
                  <a:lnTo>
                    <a:pt x="671652" y="376453"/>
                  </a:lnTo>
                  <a:lnTo>
                    <a:pt x="678535" y="376453"/>
                  </a:lnTo>
                  <a:lnTo>
                    <a:pt x="681977" y="375145"/>
                  </a:lnTo>
                  <a:lnTo>
                    <a:pt x="725982" y="331177"/>
                  </a:lnTo>
                  <a:lnTo>
                    <a:pt x="912749" y="331177"/>
                  </a:lnTo>
                  <a:lnTo>
                    <a:pt x="918768" y="325158"/>
                  </a:lnTo>
                  <a:lnTo>
                    <a:pt x="918768" y="310299"/>
                  </a:lnTo>
                  <a:close/>
                </a:path>
                <a:path w="918845" h="684530">
                  <a:moveTo>
                    <a:pt x="918768" y="216115"/>
                  </a:moveTo>
                  <a:lnTo>
                    <a:pt x="912736" y="210096"/>
                  </a:lnTo>
                  <a:lnTo>
                    <a:pt x="905306" y="210096"/>
                  </a:lnTo>
                  <a:lnTo>
                    <a:pt x="712978" y="210096"/>
                  </a:lnTo>
                  <a:lnTo>
                    <a:pt x="706958" y="216115"/>
                  </a:lnTo>
                  <a:lnTo>
                    <a:pt x="706958" y="230974"/>
                  </a:lnTo>
                  <a:lnTo>
                    <a:pt x="712978" y="236982"/>
                  </a:lnTo>
                  <a:lnTo>
                    <a:pt x="912736" y="236982"/>
                  </a:lnTo>
                  <a:lnTo>
                    <a:pt x="918768" y="230974"/>
                  </a:lnTo>
                  <a:lnTo>
                    <a:pt x="918768" y="216115"/>
                  </a:lnTo>
                  <a:close/>
                </a:path>
                <a:path w="918845" h="684530">
                  <a:moveTo>
                    <a:pt x="918768" y="169024"/>
                  </a:moveTo>
                  <a:lnTo>
                    <a:pt x="912736" y="163004"/>
                  </a:lnTo>
                  <a:lnTo>
                    <a:pt x="712978" y="163004"/>
                  </a:lnTo>
                  <a:lnTo>
                    <a:pt x="706958" y="169024"/>
                  </a:lnTo>
                  <a:lnTo>
                    <a:pt x="706958" y="176441"/>
                  </a:lnTo>
                  <a:lnTo>
                    <a:pt x="706958" y="183870"/>
                  </a:lnTo>
                  <a:lnTo>
                    <a:pt x="712978" y="189890"/>
                  </a:lnTo>
                  <a:lnTo>
                    <a:pt x="912736" y="189890"/>
                  </a:lnTo>
                  <a:lnTo>
                    <a:pt x="918768" y="183870"/>
                  </a:lnTo>
                  <a:lnTo>
                    <a:pt x="918768" y="169024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10825" y="2472541"/>
              <a:ext cx="211813" cy="121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2301" y="2710238"/>
            <a:ext cx="11823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ACE7"/>
                </a:solidFill>
                <a:latin typeface="Arial MT"/>
                <a:cs typeface="Arial MT"/>
              </a:rPr>
              <a:t>ANALYZE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90103" y="864108"/>
            <a:ext cx="3964940" cy="1956435"/>
            <a:chOff x="1590103" y="864108"/>
            <a:chExt cx="3964940" cy="1956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9020" y="864108"/>
              <a:ext cx="1965959" cy="19560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37432" y="1112520"/>
              <a:ext cx="1469390" cy="1459230"/>
            </a:xfrm>
            <a:custGeom>
              <a:avLst/>
              <a:gdLst/>
              <a:ahLst/>
              <a:cxnLst/>
              <a:rect l="l" t="t" r="r" b="b"/>
              <a:pathLst>
                <a:path w="1469389" h="1459230">
                  <a:moveTo>
                    <a:pt x="0" y="729614"/>
                  </a:moveTo>
                  <a:lnTo>
                    <a:pt x="1562" y="681642"/>
                  </a:lnTo>
                  <a:lnTo>
                    <a:pt x="6185" y="634498"/>
                  </a:lnTo>
                  <a:lnTo>
                    <a:pt x="13772" y="588278"/>
                  </a:lnTo>
                  <a:lnTo>
                    <a:pt x="24225" y="543080"/>
                  </a:lnTo>
                  <a:lnTo>
                    <a:pt x="37448" y="498999"/>
                  </a:lnTo>
                  <a:lnTo>
                    <a:pt x="53345" y="456130"/>
                  </a:lnTo>
                  <a:lnTo>
                    <a:pt x="71818" y="414571"/>
                  </a:lnTo>
                  <a:lnTo>
                    <a:pt x="92771" y="374418"/>
                  </a:lnTo>
                  <a:lnTo>
                    <a:pt x="116107" y="335766"/>
                  </a:lnTo>
                  <a:lnTo>
                    <a:pt x="141729" y="298712"/>
                  </a:lnTo>
                  <a:lnTo>
                    <a:pt x="169540" y="263352"/>
                  </a:lnTo>
                  <a:lnTo>
                    <a:pt x="199444" y="229781"/>
                  </a:lnTo>
                  <a:lnTo>
                    <a:pt x="231343" y="198097"/>
                  </a:lnTo>
                  <a:lnTo>
                    <a:pt x="265142" y="168395"/>
                  </a:lnTo>
                  <a:lnTo>
                    <a:pt x="300742" y="140772"/>
                  </a:lnTo>
                  <a:lnTo>
                    <a:pt x="338048" y="115323"/>
                  </a:lnTo>
                  <a:lnTo>
                    <a:pt x="376962" y="92145"/>
                  </a:lnTo>
                  <a:lnTo>
                    <a:pt x="417388" y="71333"/>
                  </a:lnTo>
                  <a:lnTo>
                    <a:pt x="459229" y="52985"/>
                  </a:lnTo>
                  <a:lnTo>
                    <a:pt x="502388" y="37195"/>
                  </a:lnTo>
                  <a:lnTo>
                    <a:pt x="546768" y="24061"/>
                  </a:lnTo>
                  <a:lnTo>
                    <a:pt x="592273" y="13678"/>
                  </a:lnTo>
                  <a:lnTo>
                    <a:pt x="638806" y="6143"/>
                  </a:lnTo>
                  <a:lnTo>
                    <a:pt x="686270" y="1551"/>
                  </a:lnTo>
                  <a:lnTo>
                    <a:pt x="734568" y="0"/>
                  </a:lnTo>
                  <a:lnTo>
                    <a:pt x="782865" y="1551"/>
                  </a:lnTo>
                  <a:lnTo>
                    <a:pt x="830329" y="6143"/>
                  </a:lnTo>
                  <a:lnTo>
                    <a:pt x="876862" y="13678"/>
                  </a:lnTo>
                  <a:lnTo>
                    <a:pt x="922367" y="24061"/>
                  </a:lnTo>
                  <a:lnTo>
                    <a:pt x="966747" y="37195"/>
                  </a:lnTo>
                  <a:lnTo>
                    <a:pt x="1009906" y="52985"/>
                  </a:lnTo>
                  <a:lnTo>
                    <a:pt x="1051747" y="71333"/>
                  </a:lnTo>
                  <a:lnTo>
                    <a:pt x="1092173" y="92145"/>
                  </a:lnTo>
                  <a:lnTo>
                    <a:pt x="1131087" y="115323"/>
                  </a:lnTo>
                  <a:lnTo>
                    <a:pt x="1168393" y="140772"/>
                  </a:lnTo>
                  <a:lnTo>
                    <a:pt x="1203993" y="168395"/>
                  </a:lnTo>
                  <a:lnTo>
                    <a:pt x="1237792" y="198097"/>
                  </a:lnTo>
                  <a:lnTo>
                    <a:pt x="1269691" y="229781"/>
                  </a:lnTo>
                  <a:lnTo>
                    <a:pt x="1299595" y="263352"/>
                  </a:lnTo>
                  <a:lnTo>
                    <a:pt x="1327406" y="298712"/>
                  </a:lnTo>
                  <a:lnTo>
                    <a:pt x="1353028" y="335766"/>
                  </a:lnTo>
                  <a:lnTo>
                    <a:pt x="1376364" y="374418"/>
                  </a:lnTo>
                  <a:lnTo>
                    <a:pt x="1397317" y="414571"/>
                  </a:lnTo>
                  <a:lnTo>
                    <a:pt x="1415790" y="456130"/>
                  </a:lnTo>
                  <a:lnTo>
                    <a:pt x="1431687" y="498999"/>
                  </a:lnTo>
                  <a:lnTo>
                    <a:pt x="1444910" y="543080"/>
                  </a:lnTo>
                  <a:lnTo>
                    <a:pt x="1455363" y="588278"/>
                  </a:lnTo>
                  <a:lnTo>
                    <a:pt x="1462950" y="634498"/>
                  </a:lnTo>
                  <a:lnTo>
                    <a:pt x="1467573" y="681642"/>
                  </a:lnTo>
                  <a:lnTo>
                    <a:pt x="1469136" y="729614"/>
                  </a:lnTo>
                  <a:lnTo>
                    <a:pt x="1467573" y="777587"/>
                  </a:lnTo>
                  <a:lnTo>
                    <a:pt x="1462950" y="824731"/>
                  </a:lnTo>
                  <a:lnTo>
                    <a:pt x="1455363" y="870951"/>
                  </a:lnTo>
                  <a:lnTo>
                    <a:pt x="1444910" y="916149"/>
                  </a:lnTo>
                  <a:lnTo>
                    <a:pt x="1431687" y="960230"/>
                  </a:lnTo>
                  <a:lnTo>
                    <a:pt x="1415790" y="1003099"/>
                  </a:lnTo>
                  <a:lnTo>
                    <a:pt x="1397317" y="1044658"/>
                  </a:lnTo>
                  <a:lnTo>
                    <a:pt x="1376364" y="1084811"/>
                  </a:lnTo>
                  <a:lnTo>
                    <a:pt x="1353028" y="1123463"/>
                  </a:lnTo>
                  <a:lnTo>
                    <a:pt x="1327406" y="1160517"/>
                  </a:lnTo>
                  <a:lnTo>
                    <a:pt x="1299595" y="1195877"/>
                  </a:lnTo>
                  <a:lnTo>
                    <a:pt x="1269691" y="1229448"/>
                  </a:lnTo>
                  <a:lnTo>
                    <a:pt x="1237792" y="1261132"/>
                  </a:lnTo>
                  <a:lnTo>
                    <a:pt x="1203993" y="1290834"/>
                  </a:lnTo>
                  <a:lnTo>
                    <a:pt x="1168393" y="1318457"/>
                  </a:lnTo>
                  <a:lnTo>
                    <a:pt x="1131087" y="1343906"/>
                  </a:lnTo>
                  <a:lnTo>
                    <a:pt x="1092173" y="1367084"/>
                  </a:lnTo>
                  <a:lnTo>
                    <a:pt x="1051747" y="1387896"/>
                  </a:lnTo>
                  <a:lnTo>
                    <a:pt x="1009906" y="1406244"/>
                  </a:lnTo>
                  <a:lnTo>
                    <a:pt x="966747" y="1422034"/>
                  </a:lnTo>
                  <a:lnTo>
                    <a:pt x="922367" y="1435168"/>
                  </a:lnTo>
                  <a:lnTo>
                    <a:pt x="876862" y="1445551"/>
                  </a:lnTo>
                  <a:lnTo>
                    <a:pt x="830329" y="1453086"/>
                  </a:lnTo>
                  <a:lnTo>
                    <a:pt x="782865" y="1457678"/>
                  </a:lnTo>
                  <a:lnTo>
                    <a:pt x="734568" y="1459230"/>
                  </a:lnTo>
                  <a:lnTo>
                    <a:pt x="686270" y="1457678"/>
                  </a:lnTo>
                  <a:lnTo>
                    <a:pt x="638806" y="1453086"/>
                  </a:lnTo>
                  <a:lnTo>
                    <a:pt x="592273" y="1445551"/>
                  </a:lnTo>
                  <a:lnTo>
                    <a:pt x="546768" y="1435168"/>
                  </a:lnTo>
                  <a:lnTo>
                    <a:pt x="502388" y="1422034"/>
                  </a:lnTo>
                  <a:lnTo>
                    <a:pt x="459229" y="1406244"/>
                  </a:lnTo>
                  <a:lnTo>
                    <a:pt x="417388" y="1387896"/>
                  </a:lnTo>
                  <a:lnTo>
                    <a:pt x="376962" y="1367084"/>
                  </a:lnTo>
                  <a:lnTo>
                    <a:pt x="338048" y="1343906"/>
                  </a:lnTo>
                  <a:lnTo>
                    <a:pt x="300742" y="1318457"/>
                  </a:lnTo>
                  <a:lnTo>
                    <a:pt x="265142" y="1290834"/>
                  </a:lnTo>
                  <a:lnTo>
                    <a:pt x="231343" y="1261132"/>
                  </a:lnTo>
                  <a:lnTo>
                    <a:pt x="199444" y="1229448"/>
                  </a:lnTo>
                  <a:lnTo>
                    <a:pt x="169540" y="1195877"/>
                  </a:lnTo>
                  <a:lnTo>
                    <a:pt x="141729" y="1160517"/>
                  </a:lnTo>
                  <a:lnTo>
                    <a:pt x="116107" y="1123463"/>
                  </a:lnTo>
                  <a:lnTo>
                    <a:pt x="92771" y="1084811"/>
                  </a:lnTo>
                  <a:lnTo>
                    <a:pt x="71818" y="1044658"/>
                  </a:lnTo>
                  <a:lnTo>
                    <a:pt x="53345" y="1003099"/>
                  </a:lnTo>
                  <a:lnTo>
                    <a:pt x="37448" y="960230"/>
                  </a:lnTo>
                  <a:lnTo>
                    <a:pt x="24225" y="916149"/>
                  </a:lnTo>
                  <a:lnTo>
                    <a:pt x="13772" y="870951"/>
                  </a:lnTo>
                  <a:lnTo>
                    <a:pt x="6185" y="824731"/>
                  </a:lnTo>
                  <a:lnTo>
                    <a:pt x="1562" y="777587"/>
                  </a:lnTo>
                  <a:lnTo>
                    <a:pt x="0" y="729614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850" y="1407414"/>
              <a:ext cx="851153" cy="8503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19473" y="1493024"/>
              <a:ext cx="681355" cy="680085"/>
            </a:xfrm>
            <a:custGeom>
              <a:avLst/>
              <a:gdLst/>
              <a:ahLst/>
              <a:cxnLst/>
              <a:rect l="l" t="t" r="r" b="b"/>
              <a:pathLst>
                <a:path w="681354" h="680085">
                  <a:moveTo>
                    <a:pt x="313829" y="664997"/>
                  </a:moveTo>
                  <a:lnTo>
                    <a:pt x="309473" y="660654"/>
                  </a:lnTo>
                  <a:lnTo>
                    <a:pt x="270535" y="660654"/>
                  </a:lnTo>
                  <a:lnTo>
                    <a:pt x="266179" y="664997"/>
                  </a:lnTo>
                  <a:lnTo>
                    <a:pt x="266179" y="675728"/>
                  </a:lnTo>
                  <a:lnTo>
                    <a:pt x="270535" y="680085"/>
                  </a:lnTo>
                  <a:lnTo>
                    <a:pt x="304101" y="680085"/>
                  </a:lnTo>
                  <a:lnTo>
                    <a:pt x="309473" y="680085"/>
                  </a:lnTo>
                  <a:lnTo>
                    <a:pt x="313829" y="675728"/>
                  </a:lnTo>
                  <a:lnTo>
                    <a:pt x="313829" y="664997"/>
                  </a:lnTo>
                  <a:close/>
                </a:path>
                <a:path w="681354" h="680085">
                  <a:moveTo>
                    <a:pt x="410794" y="664997"/>
                  </a:moveTo>
                  <a:lnTo>
                    <a:pt x="406438" y="660641"/>
                  </a:lnTo>
                  <a:lnTo>
                    <a:pt x="366814" y="660641"/>
                  </a:lnTo>
                  <a:lnTo>
                    <a:pt x="362458" y="664997"/>
                  </a:lnTo>
                  <a:lnTo>
                    <a:pt x="362458" y="675728"/>
                  </a:lnTo>
                  <a:lnTo>
                    <a:pt x="366814" y="680072"/>
                  </a:lnTo>
                  <a:lnTo>
                    <a:pt x="401066" y="680072"/>
                  </a:lnTo>
                  <a:lnTo>
                    <a:pt x="406438" y="680072"/>
                  </a:lnTo>
                  <a:lnTo>
                    <a:pt x="410794" y="675728"/>
                  </a:lnTo>
                  <a:lnTo>
                    <a:pt x="410794" y="664997"/>
                  </a:lnTo>
                  <a:close/>
                </a:path>
                <a:path w="681354" h="680085">
                  <a:moveTo>
                    <a:pt x="554329" y="340042"/>
                  </a:moveTo>
                  <a:lnTo>
                    <a:pt x="548678" y="291033"/>
                  </a:lnTo>
                  <a:lnTo>
                    <a:pt x="534885" y="252476"/>
                  </a:lnTo>
                  <a:lnTo>
                    <a:pt x="534885" y="340042"/>
                  </a:lnTo>
                  <a:lnTo>
                    <a:pt x="529742" y="384594"/>
                  </a:lnTo>
                  <a:lnTo>
                    <a:pt x="515112" y="425488"/>
                  </a:lnTo>
                  <a:lnTo>
                    <a:pt x="492150" y="461568"/>
                  </a:lnTo>
                  <a:lnTo>
                    <a:pt x="462038" y="491655"/>
                  </a:lnTo>
                  <a:lnTo>
                    <a:pt x="425919" y="514591"/>
                  </a:lnTo>
                  <a:lnTo>
                    <a:pt x="384975" y="529209"/>
                  </a:lnTo>
                  <a:lnTo>
                    <a:pt x="340385" y="534352"/>
                  </a:lnTo>
                  <a:lnTo>
                    <a:pt x="295783" y="529209"/>
                  </a:lnTo>
                  <a:lnTo>
                    <a:pt x="254838" y="514591"/>
                  </a:lnTo>
                  <a:lnTo>
                    <a:pt x="218732" y="491655"/>
                  </a:lnTo>
                  <a:lnTo>
                    <a:pt x="188607" y="461568"/>
                  </a:lnTo>
                  <a:lnTo>
                    <a:pt x="165646" y="425488"/>
                  </a:lnTo>
                  <a:lnTo>
                    <a:pt x="151015" y="384594"/>
                  </a:lnTo>
                  <a:lnTo>
                    <a:pt x="145872" y="340042"/>
                  </a:lnTo>
                  <a:lnTo>
                    <a:pt x="151015" y="295503"/>
                  </a:lnTo>
                  <a:lnTo>
                    <a:pt x="165633" y="254635"/>
                  </a:lnTo>
                  <a:lnTo>
                    <a:pt x="188607" y="218503"/>
                  </a:lnTo>
                  <a:lnTo>
                    <a:pt x="218732" y="188417"/>
                  </a:lnTo>
                  <a:lnTo>
                    <a:pt x="254838" y="165481"/>
                  </a:lnTo>
                  <a:lnTo>
                    <a:pt x="295783" y="150863"/>
                  </a:lnTo>
                  <a:lnTo>
                    <a:pt x="340385" y="145732"/>
                  </a:lnTo>
                  <a:lnTo>
                    <a:pt x="384949" y="150901"/>
                  </a:lnTo>
                  <a:lnTo>
                    <a:pt x="425869" y="165544"/>
                  </a:lnTo>
                  <a:lnTo>
                    <a:pt x="461975" y="188493"/>
                  </a:lnTo>
                  <a:lnTo>
                    <a:pt x="492086" y="218567"/>
                  </a:lnTo>
                  <a:lnTo>
                    <a:pt x="515023" y="254584"/>
                  </a:lnTo>
                  <a:lnTo>
                    <a:pt x="529691" y="295478"/>
                  </a:lnTo>
                  <a:lnTo>
                    <a:pt x="534885" y="340042"/>
                  </a:lnTo>
                  <a:lnTo>
                    <a:pt x="534885" y="252476"/>
                  </a:lnTo>
                  <a:lnTo>
                    <a:pt x="507326" y="206362"/>
                  </a:lnTo>
                  <a:lnTo>
                    <a:pt x="474192" y="173253"/>
                  </a:lnTo>
                  <a:lnTo>
                    <a:pt x="434467" y="148018"/>
                  </a:lnTo>
                  <a:lnTo>
                    <a:pt x="428040" y="145732"/>
                  </a:lnTo>
                  <a:lnTo>
                    <a:pt x="389432" y="131940"/>
                  </a:lnTo>
                  <a:lnTo>
                    <a:pt x="340385" y="126301"/>
                  </a:lnTo>
                  <a:lnTo>
                    <a:pt x="291325" y="131940"/>
                  </a:lnTo>
                  <a:lnTo>
                    <a:pt x="246291" y="148018"/>
                  </a:lnTo>
                  <a:lnTo>
                    <a:pt x="206565" y="173253"/>
                  </a:lnTo>
                  <a:lnTo>
                    <a:pt x="173431" y="206362"/>
                  </a:lnTo>
                  <a:lnTo>
                    <a:pt x="148170" y="246037"/>
                  </a:lnTo>
                  <a:lnTo>
                    <a:pt x="132080" y="291033"/>
                  </a:lnTo>
                  <a:lnTo>
                    <a:pt x="126428" y="340042"/>
                  </a:lnTo>
                  <a:lnTo>
                    <a:pt x="132080" y="389026"/>
                  </a:lnTo>
                  <a:lnTo>
                    <a:pt x="148158" y="433984"/>
                  </a:lnTo>
                  <a:lnTo>
                    <a:pt x="173431" y="473722"/>
                  </a:lnTo>
                  <a:lnTo>
                    <a:pt x="206565" y="506818"/>
                  </a:lnTo>
                  <a:lnTo>
                    <a:pt x="246291" y="532053"/>
                  </a:lnTo>
                  <a:lnTo>
                    <a:pt x="291325" y="548132"/>
                  </a:lnTo>
                  <a:lnTo>
                    <a:pt x="340385" y="553783"/>
                  </a:lnTo>
                  <a:lnTo>
                    <a:pt x="389420" y="548081"/>
                  </a:lnTo>
                  <a:lnTo>
                    <a:pt x="427824" y="534352"/>
                  </a:lnTo>
                  <a:lnTo>
                    <a:pt x="474129" y="506742"/>
                  </a:lnTo>
                  <a:lnTo>
                    <a:pt x="507263" y="473659"/>
                  </a:lnTo>
                  <a:lnTo>
                    <a:pt x="532485" y="434035"/>
                  </a:lnTo>
                  <a:lnTo>
                    <a:pt x="548627" y="389051"/>
                  </a:lnTo>
                  <a:lnTo>
                    <a:pt x="554329" y="340042"/>
                  </a:lnTo>
                  <a:close/>
                </a:path>
                <a:path w="681354" h="680085">
                  <a:moveTo>
                    <a:pt x="680758" y="87439"/>
                  </a:moveTo>
                  <a:lnTo>
                    <a:pt x="673849" y="53416"/>
                  </a:lnTo>
                  <a:lnTo>
                    <a:pt x="655091" y="25641"/>
                  </a:lnTo>
                  <a:lnTo>
                    <a:pt x="627278" y="6896"/>
                  </a:lnTo>
                  <a:lnTo>
                    <a:pt x="593229" y="0"/>
                  </a:lnTo>
                  <a:lnTo>
                    <a:pt x="87528" y="0"/>
                  </a:lnTo>
                  <a:lnTo>
                    <a:pt x="53467" y="6896"/>
                  </a:lnTo>
                  <a:lnTo>
                    <a:pt x="25666" y="25641"/>
                  </a:lnTo>
                  <a:lnTo>
                    <a:pt x="6908" y="53416"/>
                  </a:lnTo>
                  <a:lnTo>
                    <a:pt x="0" y="87439"/>
                  </a:lnTo>
                  <a:lnTo>
                    <a:pt x="0" y="592645"/>
                  </a:lnTo>
                  <a:lnTo>
                    <a:pt x="6908" y="626656"/>
                  </a:lnTo>
                  <a:lnTo>
                    <a:pt x="25666" y="654443"/>
                  </a:lnTo>
                  <a:lnTo>
                    <a:pt x="53467" y="673176"/>
                  </a:lnTo>
                  <a:lnTo>
                    <a:pt x="87528" y="680085"/>
                  </a:lnTo>
                  <a:lnTo>
                    <a:pt x="213194" y="680085"/>
                  </a:lnTo>
                  <a:lnTo>
                    <a:pt x="217551" y="675728"/>
                  </a:lnTo>
                  <a:lnTo>
                    <a:pt x="217551" y="664997"/>
                  </a:lnTo>
                  <a:lnTo>
                    <a:pt x="213194" y="660654"/>
                  </a:lnTo>
                  <a:lnTo>
                    <a:pt x="87528" y="660654"/>
                  </a:lnTo>
                  <a:lnTo>
                    <a:pt x="61036" y="655281"/>
                  </a:lnTo>
                  <a:lnTo>
                    <a:pt x="39408" y="640702"/>
                  </a:lnTo>
                  <a:lnTo>
                    <a:pt x="24815" y="619099"/>
                  </a:lnTo>
                  <a:lnTo>
                    <a:pt x="19443" y="592645"/>
                  </a:lnTo>
                  <a:lnTo>
                    <a:pt x="19443" y="87439"/>
                  </a:lnTo>
                  <a:lnTo>
                    <a:pt x="24815" y="60985"/>
                  </a:lnTo>
                  <a:lnTo>
                    <a:pt x="39408" y="39370"/>
                  </a:lnTo>
                  <a:lnTo>
                    <a:pt x="61036" y="24790"/>
                  </a:lnTo>
                  <a:lnTo>
                    <a:pt x="87528" y="19431"/>
                  </a:lnTo>
                  <a:lnTo>
                    <a:pt x="593229" y="19431"/>
                  </a:lnTo>
                  <a:lnTo>
                    <a:pt x="619721" y="24790"/>
                  </a:lnTo>
                  <a:lnTo>
                    <a:pt x="641350" y="39370"/>
                  </a:lnTo>
                  <a:lnTo>
                    <a:pt x="655942" y="60985"/>
                  </a:lnTo>
                  <a:lnTo>
                    <a:pt x="661314" y="87439"/>
                  </a:lnTo>
                  <a:lnTo>
                    <a:pt x="661314" y="592645"/>
                  </a:lnTo>
                  <a:lnTo>
                    <a:pt x="655942" y="619099"/>
                  </a:lnTo>
                  <a:lnTo>
                    <a:pt x="641350" y="640702"/>
                  </a:lnTo>
                  <a:lnTo>
                    <a:pt x="619721" y="655281"/>
                  </a:lnTo>
                  <a:lnTo>
                    <a:pt x="593229" y="660654"/>
                  </a:lnTo>
                  <a:lnTo>
                    <a:pt x="463765" y="660654"/>
                  </a:lnTo>
                  <a:lnTo>
                    <a:pt x="459409" y="664997"/>
                  </a:lnTo>
                  <a:lnTo>
                    <a:pt x="459409" y="675728"/>
                  </a:lnTo>
                  <a:lnTo>
                    <a:pt x="463765" y="680085"/>
                  </a:lnTo>
                  <a:lnTo>
                    <a:pt x="593229" y="680085"/>
                  </a:lnTo>
                  <a:lnTo>
                    <a:pt x="627278" y="673176"/>
                  </a:lnTo>
                  <a:lnTo>
                    <a:pt x="655091" y="654443"/>
                  </a:lnTo>
                  <a:lnTo>
                    <a:pt x="673849" y="626656"/>
                  </a:lnTo>
                  <a:lnTo>
                    <a:pt x="680758" y="592645"/>
                  </a:lnTo>
                  <a:lnTo>
                    <a:pt x="680758" y="87439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2883" y="1726186"/>
              <a:ext cx="213954" cy="2137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8287" y="1562238"/>
              <a:ext cx="82664" cy="825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32969" y="1842516"/>
              <a:ext cx="2204720" cy="476250"/>
            </a:xfrm>
            <a:custGeom>
              <a:avLst/>
              <a:gdLst/>
              <a:ahLst/>
              <a:cxnLst/>
              <a:rect l="l" t="t" r="r" b="b"/>
              <a:pathLst>
                <a:path w="2204720" h="476250">
                  <a:moveTo>
                    <a:pt x="2204389" y="0"/>
                  </a:moveTo>
                  <a:lnTo>
                    <a:pt x="0" y="0"/>
                  </a:lnTo>
                  <a:lnTo>
                    <a:pt x="0" y="475754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0103" y="230398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5865" y="3986860"/>
            <a:ext cx="1310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60" dirty="0">
                <a:solidFill>
                  <a:srgbClr val="F73BAB"/>
                </a:solidFill>
                <a:latin typeface="Times New Roman"/>
                <a:cs typeface="Times New Roman"/>
              </a:rPr>
              <a:t>U</a:t>
            </a:r>
            <a:r>
              <a:rPr sz="2000" spc="110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r>
              <a:rPr sz="2000" spc="-5" dirty="0">
                <a:solidFill>
                  <a:srgbClr val="F73BAB"/>
                </a:solidFill>
                <a:latin typeface="Times New Roman"/>
                <a:cs typeface="Times New Roman"/>
              </a:rPr>
              <a:t>B</a:t>
            </a:r>
            <a:r>
              <a:rPr sz="2000" spc="85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2000" spc="110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r>
              <a:rPr sz="2000" spc="-5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sz="2000" spc="-24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2000" spc="23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2000" spc="170" dirty="0">
                <a:solidFill>
                  <a:srgbClr val="F73BAB"/>
                </a:solidFill>
                <a:latin typeface="Times New Roman"/>
                <a:cs typeface="Times New Roman"/>
              </a:rPr>
              <a:t>c</a:t>
            </a:r>
            <a:r>
              <a:rPr sz="2000" spc="-5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49223" y="2141232"/>
            <a:ext cx="1967230" cy="1955800"/>
            <a:chOff x="649223" y="2141232"/>
            <a:chExt cx="1967230" cy="195580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223" y="2141232"/>
              <a:ext cx="1966721" cy="19552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7635" y="2389631"/>
              <a:ext cx="1470025" cy="1458595"/>
            </a:xfrm>
            <a:custGeom>
              <a:avLst/>
              <a:gdLst/>
              <a:ahLst/>
              <a:cxnLst/>
              <a:rect l="l" t="t" r="r" b="b"/>
              <a:pathLst>
                <a:path w="1470025" h="1458595">
                  <a:moveTo>
                    <a:pt x="0" y="729233"/>
                  </a:moveTo>
                  <a:lnTo>
                    <a:pt x="1563" y="681286"/>
                  </a:lnTo>
                  <a:lnTo>
                    <a:pt x="6188" y="634167"/>
                  </a:lnTo>
                  <a:lnTo>
                    <a:pt x="13778" y="587973"/>
                  </a:lnTo>
                  <a:lnTo>
                    <a:pt x="24237" y="542798"/>
                  </a:lnTo>
                  <a:lnTo>
                    <a:pt x="37467" y="498740"/>
                  </a:lnTo>
                  <a:lnTo>
                    <a:pt x="53372" y="455894"/>
                  </a:lnTo>
                  <a:lnTo>
                    <a:pt x="71855" y="414357"/>
                  </a:lnTo>
                  <a:lnTo>
                    <a:pt x="92818" y="374225"/>
                  </a:lnTo>
                  <a:lnTo>
                    <a:pt x="116166" y="335593"/>
                  </a:lnTo>
                  <a:lnTo>
                    <a:pt x="141801" y="298558"/>
                  </a:lnTo>
                  <a:lnTo>
                    <a:pt x="169626" y="263217"/>
                  </a:lnTo>
                  <a:lnTo>
                    <a:pt x="199545" y="229664"/>
                  </a:lnTo>
                  <a:lnTo>
                    <a:pt x="231461" y="197996"/>
                  </a:lnTo>
                  <a:lnTo>
                    <a:pt x="265277" y="168309"/>
                  </a:lnTo>
                  <a:lnTo>
                    <a:pt x="300896" y="140700"/>
                  </a:lnTo>
                  <a:lnTo>
                    <a:pt x="338221" y="115264"/>
                  </a:lnTo>
                  <a:lnTo>
                    <a:pt x="377155" y="92098"/>
                  </a:lnTo>
                  <a:lnTo>
                    <a:pt x="417602" y="71297"/>
                  </a:lnTo>
                  <a:lnTo>
                    <a:pt x="459465" y="52958"/>
                  </a:lnTo>
                  <a:lnTo>
                    <a:pt x="502646" y="37177"/>
                  </a:lnTo>
                  <a:lnTo>
                    <a:pt x="547050" y="24049"/>
                  </a:lnTo>
                  <a:lnTo>
                    <a:pt x="592579" y="13672"/>
                  </a:lnTo>
                  <a:lnTo>
                    <a:pt x="639136" y="6140"/>
                  </a:lnTo>
                  <a:lnTo>
                    <a:pt x="686625" y="1551"/>
                  </a:lnTo>
                  <a:lnTo>
                    <a:pt x="734949" y="0"/>
                  </a:lnTo>
                  <a:lnTo>
                    <a:pt x="783272" y="1551"/>
                  </a:lnTo>
                  <a:lnTo>
                    <a:pt x="830761" y="6140"/>
                  </a:lnTo>
                  <a:lnTo>
                    <a:pt x="877318" y="13672"/>
                  </a:lnTo>
                  <a:lnTo>
                    <a:pt x="922847" y="24049"/>
                  </a:lnTo>
                  <a:lnTo>
                    <a:pt x="967251" y="37177"/>
                  </a:lnTo>
                  <a:lnTo>
                    <a:pt x="1010432" y="52958"/>
                  </a:lnTo>
                  <a:lnTo>
                    <a:pt x="1052295" y="71297"/>
                  </a:lnTo>
                  <a:lnTo>
                    <a:pt x="1092742" y="92098"/>
                  </a:lnTo>
                  <a:lnTo>
                    <a:pt x="1131676" y="115264"/>
                  </a:lnTo>
                  <a:lnTo>
                    <a:pt x="1169001" y="140700"/>
                  </a:lnTo>
                  <a:lnTo>
                    <a:pt x="1204620" y="168309"/>
                  </a:lnTo>
                  <a:lnTo>
                    <a:pt x="1238436" y="197996"/>
                  </a:lnTo>
                  <a:lnTo>
                    <a:pt x="1270352" y="229664"/>
                  </a:lnTo>
                  <a:lnTo>
                    <a:pt x="1300271" y="263217"/>
                  </a:lnTo>
                  <a:lnTo>
                    <a:pt x="1328096" y="298558"/>
                  </a:lnTo>
                  <a:lnTo>
                    <a:pt x="1353731" y="335593"/>
                  </a:lnTo>
                  <a:lnTo>
                    <a:pt x="1377079" y="374225"/>
                  </a:lnTo>
                  <a:lnTo>
                    <a:pt x="1398042" y="414357"/>
                  </a:lnTo>
                  <a:lnTo>
                    <a:pt x="1416525" y="455894"/>
                  </a:lnTo>
                  <a:lnTo>
                    <a:pt x="1432430" y="498740"/>
                  </a:lnTo>
                  <a:lnTo>
                    <a:pt x="1445660" y="542798"/>
                  </a:lnTo>
                  <a:lnTo>
                    <a:pt x="1456119" y="587973"/>
                  </a:lnTo>
                  <a:lnTo>
                    <a:pt x="1463709" y="634167"/>
                  </a:lnTo>
                  <a:lnTo>
                    <a:pt x="1468334" y="681286"/>
                  </a:lnTo>
                  <a:lnTo>
                    <a:pt x="1469898" y="729233"/>
                  </a:lnTo>
                  <a:lnTo>
                    <a:pt x="1468334" y="777181"/>
                  </a:lnTo>
                  <a:lnTo>
                    <a:pt x="1463709" y="824300"/>
                  </a:lnTo>
                  <a:lnTo>
                    <a:pt x="1456119" y="870494"/>
                  </a:lnTo>
                  <a:lnTo>
                    <a:pt x="1445660" y="915669"/>
                  </a:lnTo>
                  <a:lnTo>
                    <a:pt x="1432430" y="959727"/>
                  </a:lnTo>
                  <a:lnTo>
                    <a:pt x="1416525" y="1002573"/>
                  </a:lnTo>
                  <a:lnTo>
                    <a:pt x="1398042" y="1044110"/>
                  </a:lnTo>
                  <a:lnTo>
                    <a:pt x="1377079" y="1084242"/>
                  </a:lnTo>
                  <a:lnTo>
                    <a:pt x="1353731" y="1122874"/>
                  </a:lnTo>
                  <a:lnTo>
                    <a:pt x="1328096" y="1159909"/>
                  </a:lnTo>
                  <a:lnTo>
                    <a:pt x="1300271" y="1195250"/>
                  </a:lnTo>
                  <a:lnTo>
                    <a:pt x="1270352" y="1228803"/>
                  </a:lnTo>
                  <a:lnTo>
                    <a:pt x="1238436" y="1260471"/>
                  </a:lnTo>
                  <a:lnTo>
                    <a:pt x="1204620" y="1290158"/>
                  </a:lnTo>
                  <a:lnTo>
                    <a:pt x="1169001" y="1317767"/>
                  </a:lnTo>
                  <a:lnTo>
                    <a:pt x="1131676" y="1343203"/>
                  </a:lnTo>
                  <a:lnTo>
                    <a:pt x="1092742" y="1366369"/>
                  </a:lnTo>
                  <a:lnTo>
                    <a:pt x="1052295" y="1387170"/>
                  </a:lnTo>
                  <a:lnTo>
                    <a:pt x="1010432" y="1405509"/>
                  </a:lnTo>
                  <a:lnTo>
                    <a:pt x="967251" y="1421290"/>
                  </a:lnTo>
                  <a:lnTo>
                    <a:pt x="922847" y="1434418"/>
                  </a:lnTo>
                  <a:lnTo>
                    <a:pt x="877318" y="1444795"/>
                  </a:lnTo>
                  <a:lnTo>
                    <a:pt x="830761" y="1452327"/>
                  </a:lnTo>
                  <a:lnTo>
                    <a:pt x="783272" y="1456916"/>
                  </a:lnTo>
                  <a:lnTo>
                    <a:pt x="734949" y="1458467"/>
                  </a:lnTo>
                  <a:lnTo>
                    <a:pt x="686625" y="1456916"/>
                  </a:lnTo>
                  <a:lnTo>
                    <a:pt x="639136" y="1452327"/>
                  </a:lnTo>
                  <a:lnTo>
                    <a:pt x="592579" y="1444795"/>
                  </a:lnTo>
                  <a:lnTo>
                    <a:pt x="547050" y="1434418"/>
                  </a:lnTo>
                  <a:lnTo>
                    <a:pt x="502646" y="1421290"/>
                  </a:lnTo>
                  <a:lnTo>
                    <a:pt x="459465" y="1405509"/>
                  </a:lnTo>
                  <a:lnTo>
                    <a:pt x="417602" y="1387170"/>
                  </a:lnTo>
                  <a:lnTo>
                    <a:pt x="377155" y="1366369"/>
                  </a:lnTo>
                  <a:lnTo>
                    <a:pt x="338221" y="1343203"/>
                  </a:lnTo>
                  <a:lnTo>
                    <a:pt x="300896" y="1317767"/>
                  </a:lnTo>
                  <a:lnTo>
                    <a:pt x="265277" y="1290158"/>
                  </a:lnTo>
                  <a:lnTo>
                    <a:pt x="231461" y="1260471"/>
                  </a:lnTo>
                  <a:lnTo>
                    <a:pt x="199545" y="1228803"/>
                  </a:lnTo>
                  <a:lnTo>
                    <a:pt x="169626" y="1195250"/>
                  </a:lnTo>
                  <a:lnTo>
                    <a:pt x="141801" y="1159909"/>
                  </a:lnTo>
                  <a:lnTo>
                    <a:pt x="116166" y="1122874"/>
                  </a:lnTo>
                  <a:lnTo>
                    <a:pt x="92818" y="1084242"/>
                  </a:lnTo>
                  <a:lnTo>
                    <a:pt x="71855" y="1044110"/>
                  </a:lnTo>
                  <a:lnTo>
                    <a:pt x="53372" y="1002573"/>
                  </a:lnTo>
                  <a:lnTo>
                    <a:pt x="37467" y="959727"/>
                  </a:lnTo>
                  <a:lnTo>
                    <a:pt x="24237" y="915669"/>
                  </a:lnTo>
                  <a:lnTo>
                    <a:pt x="13778" y="870494"/>
                  </a:lnTo>
                  <a:lnTo>
                    <a:pt x="6188" y="824300"/>
                  </a:lnTo>
                  <a:lnTo>
                    <a:pt x="1563" y="777181"/>
                  </a:lnTo>
                  <a:lnTo>
                    <a:pt x="0" y="729233"/>
                  </a:lnTo>
                  <a:close/>
                </a:path>
              </a:pathLst>
            </a:custGeom>
            <a:ln w="38100">
              <a:solidFill>
                <a:srgbClr val="F73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85898" y="3986860"/>
            <a:ext cx="182816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45" dirty="0">
                <a:solidFill>
                  <a:srgbClr val="F73BAB"/>
                </a:solidFill>
                <a:latin typeface="Times New Roman"/>
                <a:cs typeface="Times New Roman"/>
              </a:rPr>
              <a:t>C</a:t>
            </a:r>
            <a:r>
              <a:rPr sz="2000" spc="229" dirty="0">
                <a:solidFill>
                  <a:srgbClr val="F73BAB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sz="2000" spc="-24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2000" spc="200" dirty="0">
                <a:solidFill>
                  <a:srgbClr val="F73BAB"/>
                </a:solidFill>
                <a:latin typeface="Times New Roman"/>
                <a:cs typeface="Times New Roman"/>
              </a:rPr>
              <a:t>t</a:t>
            </a:r>
            <a:r>
              <a:rPr sz="2000" spc="210" dirty="0">
                <a:solidFill>
                  <a:srgbClr val="F73BAB"/>
                </a:solidFill>
                <a:latin typeface="Times New Roman"/>
                <a:cs typeface="Times New Roman"/>
              </a:rPr>
              <a:t>u</a:t>
            </a:r>
            <a:r>
              <a:rPr sz="2000" spc="95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2000" spc="-229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73BAB"/>
                </a:solidFill>
                <a:latin typeface="Times New Roman"/>
                <a:cs typeface="Times New Roman"/>
              </a:rPr>
              <a:t>T</a:t>
            </a:r>
            <a:r>
              <a:rPr sz="2000" spc="95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sz="2000" spc="229" dirty="0">
                <a:solidFill>
                  <a:srgbClr val="F73BAB"/>
                </a:solidFill>
                <a:latin typeface="Times New Roman"/>
                <a:cs typeface="Times New Roman"/>
              </a:rPr>
              <a:t>a</a:t>
            </a:r>
            <a:r>
              <a:rPr sz="2000" spc="90" dirty="0">
                <a:solidFill>
                  <a:srgbClr val="F73BAB"/>
                </a:solidFill>
                <a:latin typeface="Times New Roman"/>
                <a:cs typeface="Times New Roman"/>
              </a:rPr>
              <a:t>ff</a:t>
            </a:r>
            <a:r>
              <a:rPr sz="2000" spc="-65" dirty="0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sz="2000" spc="-5" dirty="0">
                <a:solidFill>
                  <a:srgbClr val="F73BAB"/>
                </a:solidFill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66037" y="1828228"/>
            <a:ext cx="7428865" cy="2268855"/>
            <a:chOff x="1066037" y="1828228"/>
            <a:chExt cx="7428865" cy="226885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8054" y="2141232"/>
              <a:ext cx="1966721" cy="19552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776466" y="2389632"/>
              <a:ext cx="1470025" cy="1458595"/>
            </a:xfrm>
            <a:custGeom>
              <a:avLst/>
              <a:gdLst/>
              <a:ahLst/>
              <a:cxnLst/>
              <a:rect l="l" t="t" r="r" b="b"/>
              <a:pathLst>
                <a:path w="1470025" h="1458595">
                  <a:moveTo>
                    <a:pt x="0" y="729233"/>
                  </a:moveTo>
                  <a:lnTo>
                    <a:pt x="1563" y="681286"/>
                  </a:lnTo>
                  <a:lnTo>
                    <a:pt x="6188" y="634167"/>
                  </a:lnTo>
                  <a:lnTo>
                    <a:pt x="13778" y="587973"/>
                  </a:lnTo>
                  <a:lnTo>
                    <a:pt x="24237" y="542798"/>
                  </a:lnTo>
                  <a:lnTo>
                    <a:pt x="37467" y="498740"/>
                  </a:lnTo>
                  <a:lnTo>
                    <a:pt x="53372" y="455894"/>
                  </a:lnTo>
                  <a:lnTo>
                    <a:pt x="71855" y="414357"/>
                  </a:lnTo>
                  <a:lnTo>
                    <a:pt x="92818" y="374225"/>
                  </a:lnTo>
                  <a:lnTo>
                    <a:pt x="116166" y="335593"/>
                  </a:lnTo>
                  <a:lnTo>
                    <a:pt x="141801" y="298558"/>
                  </a:lnTo>
                  <a:lnTo>
                    <a:pt x="169626" y="263217"/>
                  </a:lnTo>
                  <a:lnTo>
                    <a:pt x="199545" y="229664"/>
                  </a:lnTo>
                  <a:lnTo>
                    <a:pt x="231461" y="197996"/>
                  </a:lnTo>
                  <a:lnTo>
                    <a:pt x="265277" y="168309"/>
                  </a:lnTo>
                  <a:lnTo>
                    <a:pt x="300896" y="140700"/>
                  </a:lnTo>
                  <a:lnTo>
                    <a:pt x="338221" y="115264"/>
                  </a:lnTo>
                  <a:lnTo>
                    <a:pt x="377155" y="92098"/>
                  </a:lnTo>
                  <a:lnTo>
                    <a:pt x="417602" y="71297"/>
                  </a:lnTo>
                  <a:lnTo>
                    <a:pt x="459465" y="52958"/>
                  </a:lnTo>
                  <a:lnTo>
                    <a:pt x="502646" y="37177"/>
                  </a:lnTo>
                  <a:lnTo>
                    <a:pt x="547050" y="24049"/>
                  </a:lnTo>
                  <a:lnTo>
                    <a:pt x="592579" y="13672"/>
                  </a:lnTo>
                  <a:lnTo>
                    <a:pt x="639136" y="6140"/>
                  </a:lnTo>
                  <a:lnTo>
                    <a:pt x="686625" y="1551"/>
                  </a:lnTo>
                  <a:lnTo>
                    <a:pt x="734949" y="0"/>
                  </a:lnTo>
                  <a:lnTo>
                    <a:pt x="783272" y="1551"/>
                  </a:lnTo>
                  <a:lnTo>
                    <a:pt x="830761" y="6140"/>
                  </a:lnTo>
                  <a:lnTo>
                    <a:pt x="877318" y="13672"/>
                  </a:lnTo>
                  <a:lnTo>
                    <a:pt x="922847" y="24049"/>
                  </a:lnTo>
                  <a:lnTo>
                    <a:pt x="967251" y="37177"/>
                  </a:lnTo>
                  <a:lnTo>
                    <a:pt x="1010432" y="52958"/>
                  </a:lnTo>
                  <a:lnTo>
                    <a:pt x="1052295" y="71297"/>
                  </a:lnTo>
                  <a:lnTo>
                    <a:pt x="1092742" y="92098"/>
                  </a:lnTo>
                  <a:lnTo>
                    <a:pt x="1131676" y="115264"/>
                  </a:lnTo>
                  <a:lnTo>
                    <a:pt x="1169001" y="140700"/>
                  </a:lnTo>
                  <a:lnTo>
                    <a:pt x="1204620" y="168309"/>
                  </a:lnTo>
                  <a:lnTo>
                    <a:pt x="1238436" y="197996"/>
                  </a:lnTo>
                  <a:lnTo>
                    <a:pt x="1270352" y="229664"/>
                  </a:lnTo>
                  <a:lnTo>
                    <a:pt x="1300271" y="263217"/>
                  </a:lnTo>
                  <a:lnTo>
                    <a:pt x="1328096" y="298558"/>
                  </a:lnTo>
                  <a:lnTo>
                    <a:pt x="1353731" y="335593"/>
                  </a:lnTo>
                  <a:lnTo>
                    <a:pt x="1377079" y="374225"/>
                  </a:lnTo>
                  <a:lnTo>
                    <a:pt x="1398042" y="414357"/>
                  </a:lnTo>
                  <a:lnTo>
                    <a:pt x="1416525" y="455894"/>
                  </a:lnTo>
                  <a:lnTo>
                    <a:pt x="1432430" y="498740"/>
                  </a:lnTo>
                  <a:lnTo>
                    <a:pt x="1445660" y="542798"/>
                  </a:lnTo>
                  <a:lnTo>
                    <a:pt x="1456119" y="587973"/>
                  </a:lnTo>
                  <a:lnTo>
                    <a:pt x="1463709" y="634167"/>
                  </a:lnTo>
                  <a:lnTo>
                    <a:pt x="1468334" y="681286"/>
                  </a:lnTo>
                  <a:lnTo>
                    <a:pt x="1469898" y="729233"/>
                  </a:lnTo>
                  <a:lnTo>
                    <a:pt x="1468334" y="777181"/>
                  </a:lnTo>
                  <a:lnTo>
                    <a:pt x="1463709" y="824300"/>
                  </a:lnTo>
                  <a:lnTo>
                    <a:pt x="1456119" y="870494"/>
                  </a:lnTo>
                  <a:lnTo>
                    <a:pt x="1445660" y="915669"/>
                  </a:lnTo>
                  <a:lnTo>
                    <a:pt x="1432430" y="959727"/>
                  </a:lnTo>
                  <a:lnTo>
                    <a:pt x="1416525" y="1002573"/>
                  </a:lnTo>
                  <a:lnTo>
                    <a:pt x="1398042" y="1044110"/>
                  </a:lnTo>
                  <a:lnTo>
                    <a:pt x="1377079" y="1084242"/>
                  </a:lnTo>
                  <a:lnTo>
                    <a:pt x="1353731" y="1122874"/>
                  </a:lnTo>
                  <a:lnTo>
                    <a:pt x="1328096" y="1159909"/>
                  </a:lnTo>
                  <a:lnTo>
                    <a:pt x="1300271" y="1195250"/>
                  </a:lnTo>
                  <a:lnTo>
                    <a:pt x="1270352" y="1228803"/>
                  </a:lnTo>
                  <a:lnTo>
                    <a:pt x="1238436" y="1260471"/>
                  </a:lnTo>
                  <a:lnTo>
                    <a:pt x="1204620" y="1290158"/>
                  </a:lnTo>
                  <a:lnTo>
                    <a:pt x="1169001" y="1317767"/>
                  </a:lnTo>
                  <a:lnTo>
                    <a:pt x="1131676" y="1343203"/>
                  </a:lnTo>
                  <a:lnTo>
                    <a:pt x="1092742" y="1366369"/>
                  </a:lnTo>
                  <a:lnTo>
                    <a:pt x="1052295" y="1387170"/>
                  </a:lnTo>
                  <a:lnTo>
                    <a:pt x="1010432" y="1405509"/>
                  </a:lnTo>
                  <a:lnTo>
                    <a:pt x="967251" y="1421290"/>
                  </a:lnTo>
                  <a:lnTo>
                    <a:pt x="922847" y="1434418"/>
                  </a:lnTo>
                  <a:lnTo>
                    <a:pt x="877318" y="1444795"/>
                  </a:lnTo>
                  <a:lnTo>
                    <a:pt x="830761" y="1452327"/>
                  </a:lnTo>
                  <a:lnTo>
                    <a:pt x="783272" y="1456916"/>
                  </a:lnTo>
                  <a:lnTo>
                    <a:pt x="734949" y="1458467"/>
                  </a:lnTo>
                  <a:lnTo>
                    <a:pt x="686625" y="1456916"/>
                  </a:lnTo>
                  <a:lnTo>
                    <a:pt x="639136" y="1452327"/>
                  </a:lnTo>
                  <a:lnTo>
                    <a:pt x="592579" y="1444795"/>
                  </a:lnTo>
                  <a:lnTo>
                    <a:pt x="547050" y="1434418"/>
                  </a:lnTo>
                  <a:lnTo>
                    <a:pt x="502646" y="1421290"/>
                  </a:lnTo>
                  <a:lnTo>
                    <a:pt x="459465" y="1405509"/>
                  </a:lnTo>
                  <a:lnTo>
                    <a:pt x="417602" y="1387170"/>
                  </a:lnTo>
                  <a:lnTo>
                    <a:pt x="377155" y="1366369"/>
                  </a:lnTo>
                  <a:lnTo>
                    <a:pt x="338221" y="1343203"/>
                  </a:lnTo>
                  <a:lnTo>
                    <a:pt x="300896" y="1317767"/>
                  </a:lnTo>
                  <a:lnTo>
                    <a:pt x="265277" y="1290158"/>
                  </a:lnTo>
                  <a:lnTo>
                    <a:pt x="231461" y="1260471"/>
                  </a:lnTo>
                  <a:lnTo>
                    <a:pt x="199545" y="1228803"/>
                  </a:lnTo>
                  <a:lnTo>
                    <a:pt x="169626" y="1195250"/>
                  </a:lnTo>
                  <a:lnTo>
                    <a:pt x="141801" y="1159909"/>
                  </a:lnTo>
                  <a:lnTo>
                    <a:pt x="116166" y="1122874"/>
                  </a:lnTo>
                  <a:lnTo>
                    <a:pt x="92818" y="1084242"/>
                  </a:lnTo>
                  <a:lnTo>
                    <a:pt x="71855" y="1044110"/>
                  </a:lnTo>
                  <a:lnTo>
                    <a:pt x="53372" y="1002573"/>
                  </a:lnTo>
                  <a:lnTo>
                    <a:pt x="37467" y="959727"/>
                  </a:lnTo>
                  <a:lnTo>
                    <a:pt x="24237" y="915669"/>
                  </a:lnTo>
                  <a:lnTo>
                    <a:pt x="13778" y="870494"/>
                  </a:lnTo>
                  <a:lnTo>
                    <a:pt x="6188" y="824300"/>
                  </a:lnTo>
                  <a:lnTo>
                    <a:pt x="1563" y="777181"/>
                  </a:lnTo>
                  <a:lnTo>
                    <a:pt x="0" y="729233"/>
                  </a:lnTo>
                  <a:close/>
                </a:path>
              </a:pathLst>
            </a:custGeom>
            <a:ln w="38100">
              <a:solidFill>
                <a:srgbClr val="F73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06567" y="1842516"/>
              <a:ext cx="2204720" cy="476250"/>
            </a:xfrm>
            <a:custGeom>
              <a:avLst/>
              <a:gdLst/>
              <a:ahLst/>
              <a:cxnLst/>
              <a:rect l="l" t="t" r="r" b="b"/>
              <a:pathLst>
                <a:path w="2204720" h="476250">
                  <a:moveTo>
                    <a:pt x="0" y="0"/>
                  </a:moveTo>
                  <a:lnTo>
                    <a:pt x="2204389" y="0"/>
                  </a:lnTo>
                  <a:lnTo>
                    <a:pt x="2204389" y="475754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68097" y="230398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037" y="2551938"/>
              <a:ext cx="1133855" cy="11338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18139" y="2808332"/>
              <a:ext cx="32384" cy="685165"/>
            </a:xfrm>
            <a:custGeom>
              <a:avLst/>
              <a:gdLst/>
              <a:ahLst/>
              <a:cxnLst/>
              <a:rect l="l" t="t" r="r" b="b"/>
              <a:pathLst>
                <a:path w="32385" h="685164">
                  <a:moveTo>
                    <a:pt x="24705" y="684954"/>
                  </a:moveTo>
                  <a:lnTo>
                    <a:pt x="7126" y="684954"/>
                  </a:lnTo>
                  <a:lnTo>
                    <a:pt x="0" y="677829"/>
                  </a:lnTo>
                  <a:lnTo>
                    <a:pt x="0" y="7124"/>
                  </a:lnTo>
                  <a:lnTo>
                    <a:pt x="7126" y="0"/>
                  </a:lnTo>
                  <a:lnTo>
                    <a:pt x="15916" y="0"/>
                  </a:lnTo>
                  <a:lnTo>
                    <a:pt x="24705" y="0"/>
                  </a:lnTo>
                  <a:lnTo>
                    <a:pt x="31830" y="7124"/>
                  </a:lnTo>
                  <a:lnTo>
                    <a:pt x="31832" y="677829"/>
                  </a:lnTo>
                  <a:lnTo>
                    <a:pt x="24705" y="684954"/>
                  </a:lnTo>
                  <a:close/>
                </a:path>
              </a:pathLst>
            </a:custGeom>
            <a:solidFill>
              <a:srgbClr val="F73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3901" y="2619036"/>
              <a:ext cx="200304" cy="2060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4479" y="3461463"/>
              <a:ext cx="159152" cy="15910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58976" y="2936417"/>
              <a:ext cx="350520" cy="365760"/>
            </a:xfrm>
            <a:custGeom>
              <a:avLst/>
              <a:gdLst/>
              <a:ahLst/>
              <a:cxnLst/>
              <a:rect l="l" t="t" r="r" b="b"/>
              <a:pathLst>
                <a:path w="350519" h="365760">
                  <a:moveTo>
                    <a:pt x="190982" y="347294"/>
                  </a:moveTo>
                  <a:lnTo>
                    <a:pt x="189014" y="341528"/>
                  </a:lnTo>
                  <a:lnTo>
                    <a:pt x="184835" y="336791"/>
                  </a:lnTo>
                  <a:lnTo>
                    <a:pt x="31838" y="220713"/>
                  </a:lnTo>
                  <a:lnTo>
                    <a:pt x="31838" y="102590"/>
                  </a:lnTo>
                  <a:lnTo>
                    <a:pt x="24714" y="95465"/>
                  </a:lnTo>
                  <a:lnTo>
                    <a:pt x="7124" y="95465"/>
                  </a:lnTo>
                  <a:lnTo>
                    <a:pt x="0" y="102590"/>
                  </a:lnTo>
                  <a:lnTo>
                    <a:pt x="0" y="233591"/>
                  </a:lnTo>
                  <a:lnTo>
                    <a:pt x="2336" y="238277"/>
                  </a:lnTo>
                  <a:lnTo>
                    <a:pt x="168478" y="364312"/>
                  </a:lnTo>
                  <a:lnTo>
                    <a:pt x="171856" y="365366"/>
                  </a:lnTo>
                  <a:lnTo>
                    <a:pt x="180009" y="365366"/>
                  </a:lnTo>
                  <a:lnTo>
                    <a:pt x="184772" y="363207"/>
                  </a:lnTo>
                  <a:lnTo>
                    <a:pt x="187896" y="359079"/>
                  </a:lnTo>
                  <a:lnTo>
                    <a:pt x="190639" y="353390"/>
                  </a:lnTo>
                  <a:lnTo>
                    <a:pt x="190982" y="347294"/>
                  </a:lnTo>
                  <a:close/>
                </a:path>
                <a:path w="350519" h="365760">
                  <a:moveTo>
                    <a:pt x="350291" y="7124"/>
                  </a:moveTo>
                  <a:lnTo>
                    <a:pt x="343166" y="0"/>
                  </a:lnTo>
                  <a:lnTo>
                    <a:pt x="334378" y="0"/>
                  </a:lnTo>
                  <a:lnTo>
                    <a:pt x="325589" y="0"/>
                  </a:lnTo>
                  <a:lnTo>
                    <a:pt x="318465" y="7124"/>
                  </a:lnTo>
                  <a:lnTo>
                    <a:pt x="318465" y="125247"/>
                  </a:lnTo>
                  <a:lnTo>
                    <a:pt x="165455" y="241325"/>
                  </a:lnTo>
                  <a:lnTo>
                    <a:pt x="161277" y="246062"/>
                  </a:lnTo>
                  <a:lnTo>
                    <a:pt x="159308" y="251828"/>
                  </a:lnTo>
                  <a:lnTo>
                    <a:pt x="159651" y="257924"/>
                  </a:lnTo>
                  <a:lnTo>
                    <a:pt x="162394" y="263613"/>
                  </a:lnTo>
                  <a:lnTo>
                    <a:pt x="165519" y="267741"/>
                  </a:lnTo>
                  <a:lnTo>
                    <a:pt x="170281" y="269900"/>
                  </a:lnTo>
                  <a:lnTo>
                    <a:pt x="178435" y="269900"/>
                  </a:lnTo>
                  <a:lnTo>
                    <a:pt x="181813" y="268846"/>
                  </a:lnTo>
                  <a:lnTo>
                    <a:pt x="347967" y="142824"/>
                  </a:lnTo>
                  <a:lnTo>
                    <a:pt x="350291" y="138125"/>
                  </a:lnTo>
                  <a:lnTo>
                    <a:pt x="350291" y="7124"/>
                  </a:lnTo>
                  <a:close/>
                </a:path>
              </a:pathLst>
            </a:custGeom>
            <a:solidFill>
              <a:srgbClr val="F73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238" y="2936413"/>
              <a:ext cx="127324" cy="1272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9548" y="2840945"/>
              <a:ext cx="127322" cy="1272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4773" y="2551938"/>
              <a:ext cx="1112520" cy="11125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19845" y="2740413"/>
              <a:ext cx="981075" cy="737870"/>
            </a:xfrm>
            <a:custGeom>
              <a:avLst/>
              <a:gdLst/>
              <a:ahLst/>
              <a:cxnLst/>
              <a:rect l="l" t="t" r="r" b="b"/>
              <a:pathLst>
                <a:path w="981075" h="737870">
                  <a:moveTo>
                    <a:pt x="621955" y="674978"/>
                  </a:moveTo>
                  <a:lnTo>
                    <a:pt x="809228" y="674978"/>
                  </a:lnTo>
                  <a:lnTo>
                    <a:pt x="764276" y="665683"/>
                  </a:lnTo>
                  <a:lnTo>
                    <a:pt x="758762" y="646567"/>
                  </a:lnTo>
                  <a:lnTo>
                    <a:pt x="744521" y="587929"/>
                  </a:lnTo>
                  <a:lnTo>
                    <a:pt x="737022" y="549591"/>
                  </a:lnTo>
                  <a:lnTo>
                    <a:pt x="730097" y="506074"/>
                  </a:lnTo>
                  <a:lnTo>
                    <a:pt x="724354" y="457938"/>
                  </a:lnTo>
                  <a:lnTo>
                    <a:pt x="720411" y="405795"/>
                  </a:lnTo>
                  <a:lnTo>
                    <a:pt x="718950" y="352676"/>
                  </a:lnTo>
                  <a:lnTo>
                    <a:pt x="718948" y="347741"/>
                  </a:lnTo>
                  <a:lnTo>
                    <a:pt x="720386" y="291880"/>
                  </a:lnTo>
                  <a:lnTo>
                    <a:pt x="725534" y="231307"/>
                  </a:lnTo>
                  <a:lnTo>
                    <a:pt x="734943" y="169121"/>
                  </a:lnTo>
                  <a:lnTo>
                    <a:pt x="749227" y="105921"/>
                  </a:lnTo>
                  <a:lnTo>
                    <a:pt x="769003" y="42307"/>
                  </a:lnTo>
                  <a:lnTo>
                    <a:pt x="782116" y="5631"/>
                  </a:lnTo>
                  <a:lnTo>
                    <a:pt x="743373" y="1530"/>
                  </a:lnTo>
                  <a:lnTo>
                    <a:pt x="733345" y="726"/>
                  </a:lnTo>
                  <a:lnTo>
                    <a:pt x="710520" y="0"/>
                  </a:lnTo>
                  <a:lnTo>
                    <a:pt x="676956" y="859"/>
                  </a:lnTo>
                  <a:lnTo>
                    <a:pt x="634711" y="4814"/>
                  </a:lnTo>
                  <a:lnTo>
                    <a:pt x="585842" y="13374"/>
                  </a:lnTo>
                  <a:lnTo>
                    <a:pt x="532409" y="28050"/>
                  </a:lnTo>
                  <a:lnTo>
                    <a:pt x="476468" y="50350"/>
                  </a:lnTo>
                  <a:lnTo>
                    <a:pt x="456196" y="61650"/>
                  </a:lnTo>
                  <a:lnTo>
                    <a:pt x="698076" y="61650"/>
                  </a:lnTo>
                  <a:lnTo>
                    <a:pt x="682179" y="121191"/>
                  </a:lnTo>
                  <a:lnTo>
                    <a:pt x="670554" y="179966"/>
                  </a:lnTo>
                  <a:lnTo>
                    <a:pt x="662762" y="237580"/>
                  </a:lnTo>
                  <a:lnTo>
                    <a:pt x="658367" y="293637"/>
                  </a:lnTo>
                  <a:lnTo>
                    <a:pt x="656929" y="347741"/>
                  </a:lnTo>
                  <a:lnTo>
                    <a:pt x="658012" y="399496"/>
                  </a:lnTo>
                  <a:lnTo>
                    <a:pt x="661178" y="448507"/>
                  </a:lnTo>
                  <a:lnTo>
                    <a:pt x="665988" y="494377"/>
                  </a:lnTo>
                  <a:lnTo>
                    <a:pt x="672005" y="536711"/>
                  </a:lnTo>
                  <a:lnTo>
                    <a:pt x="678791" y="575113"/>
                  </a:lnTo>
                  <a:lnTo>
                    <a:pt x="692918" y="638537"/>
                  </a:lnTo>
                  <a:lnTo>
                    <a:pt x="524424" y="638537"/>
                  </a:lnTo>
                  <a:lnTo>
                    <a:pt x="557881" y="649466"/>
                  </a:lnTo>
                  <a:lnTo>
                    <a:pt x="604681" y="667662"/>
                  </a:lnTo>
                  <a:lnTo>
                    <a:pt x="621955" y="674978"/>
                  </a:lnTo>
                  <a:close/>
                </a:path>
                <a:path w="981075" h="737870">
                  <a:moveTo>
                    <a:pt x="194061" y="550762"/>
                  </a:moveTo>
                  <a:lnTo>
                    <a:pt x="255164" y="550762"/>
                  </a:lnTo>
                  <a:lnTo>
                    <a:pt x="260016" y="489196"/>
                  </a:lnTo>
                  <a:lnTo>
                    <a:pt x="268885" y="431545"/>
                  </a:lnTo>
                  <a:lnTo>
                    <a:pt x="281759" y="377846"/>
                  </a:lnTo>
                  <a:lnTo>
                    <a:pt x="298627" y="328135"/>
                  </a:lnTo>
                  <a:lnTo>
                    <a:pt x="319478" y="282448"/>
                  </a:lnTo>
                  <a:lnTo>
                    <a:pt x="344298" y="240824"/>
                  </a:lnTo>
                  <a:lnTo>
                    <a:pt x="373078" y="203299"/>
                  </a:lnTo>
                  <a:lnTo>
                    <a:pt x="405804" y="169909"/>
                  </a:lnTo>
                  <a:lnTo>
                    <a:pt x="458162" y="130325"/>
                  </a:lnTo>
                  <a:lnTo>
                    <a:pt x="512462" y="101650"/>
                  </a:lnTo>
                  <a:lnTo>
                    <a:pt x="566153" y="82165"/>
                  </a:lnTo>
                  <a:lnTo>
                    <a:pt x="616686" y="70150"/>
                  </a:lnTo>
                  <a:lnTo>
                    <a:pt x="661510" y="63885"/>
                  </a:lnTo>
                  <a:lnTo>
                    <a:pt x="698076" y="61650"/>
                  </a:lnTo>
                  <a:lnTo>
                    <a:pt x="456196" y="61650"/>
                  </a:lnTo>
                  <a:lnTo>
                    <a:pt x="420077" y="81783"/>
                  </a:lnTo>
                  <a:lnTo>
                    <a:pt x="365294" y="123861"/>
                  </a:lnTo>
                  <a:lnTo>
                    <a:pt x="334310" y="154593"/>
                  </a:lnTo>
                  <a:lnTo>
                    <a:pt x="306370" y="188318"/>
                  </a:lnTo>
                  <a:lnTo>
                    <a:pt x="281482" y="225011"/>
                  </a:lnTo>
                  <a:lnTo>
                    <a:pt x="259653" y="264651"/>
                  </a:lnTo>
                  <a:lnTo>
                    <a:pt x="240890" y="307214"/>
                  </a:lnTo>
                  <a:lnTo>
                    <a:pt x="225201" y="352676"/>
                  </a:lnTo>
                  <a:lnTo>
                    <a:pt x="212595" y="401017"/>
                  </a:lnTo>
                  <a:lnTo>
                    <a:pt x="203078" y="452211"/>
                  </a:lnTo>
                  <a:lnTo>
                    <a:pt x="196658" y="506237"/>
                  </a:lnTo>
                  <a:lnTo>
                    <a:pt x="194061" y="550762"/>
                  </a:lnTo>
                  <a:close/>
                </a:path>
                <a:path w="981075" h="737870">
                  <a:moveTo>
                    <a:pt x="524424" y="638537"/>
                  </a:moveTo>
                  <a:lnTo>
                    <a:pt x="692918" y="638537"/>
                  </a:lnTo>
                  <a:lnTo>
                    <a:pt x="635570" y="614093"/>
                  </a:lnTo>
                  <a:lnTo>
                    <a:pt x="595313" y="597999"/>
                  </a:lnTo>
                  <a:lnTo>
                    <a:pt x="551742" y="582554"/>
                  </a:lnTo>
                  <a:lnTo>
                    <a:pt x="504655" y="568706"/>
                  </a:lnTo>
                  <a:lnTo>
                    <a:pt x="453851" y="557402"/>
                  </a:lnTo>
                  <a:lnTo>
                    <a:pt x="399127" y="549591"/>
                  </a:lnTo>
                  <a:lnTo>
                    <a:pt x="359506" y="546676"/>
                  </a:lnTo>
                  <a:lnTo>
                    <a:pt x="322350" y="546039"/>
                  </a:lnTo>
                  <a:lnTo>
                    <a:pt x="287592" y="547470"/>
                  </a:lnTo>
                  <a:lnTo>
                    <a:pt x="255164" y="550762"/>
                  </a:lnTo>
                  <a:lnTo>
                    <a:pt x="194061" y="550762"/>
                  </a:lnTo>
                  <a:lnTo>
                    <a:pt x="193343" y="563072"/>
                  </a:lnTo>
                  <a:lnTo>
                    <a:pt x="119927" y="590829"/>
                  </a:lnTo>
                  <a:lnTo>
                    <a:pt x="92485" y="607795"/>
                  </a:lnTo>
                  <a:lnTo>
                    <a:pt x="305004" y="607795"/>
                  </a:lnTo>
                  <a:lnTo>
                    <a:pt x="392959" y="610605"/>
                  </a:lnTo>
                  <a:lnTo>
                    <a:pt x="452698" y="619588"/>
                  </a:lnTo>
                  <a:lnTo>
                    <a:pt x="507446" y="632992"/>
                  </a:lnTo>
                  <a:lnTo>
                    <a:pt x="524424" y="638537"/>
                  </a:lnTo>
                  <a:close/>
                </a:path>
                <a:path w="981075" h="737870">
                  <a:moveTo>
                    <a:pt x="53502" y="724522"/>
                  </a:moveTo>
                  <a:lnTo>
                    <a:pt x="94852" y="679105"/>
                  </a:lnTo>
                  <a:lnTo>
                    <a:pt x="128460" y="655663"/>
                  </a:lnTo>
                  <a:lnTo>
                    <a:pt x="173914" y="633708"/>
                  </a:lnTo>
                  <a:lnTo>
                    <a:pt x="232376" y="616624"/>
                  </a:lnTo>
                  <a:lnTo>
                    <a:pt x="305004" y="607795"/>
                  </a:lnTo>
                  <a:lnTo>
                    <a:pt x="92485" y="607795"/>
                  </a:lnTo>
                  <a:lnTo>
                    <a:pt x="65826" y="624278"/>
                  </a:lnTo>
                  <a:lnTo>
                    <a:pt x="29099" y="656998"/>
                  </a:lnTo>
                  <a:lnTo>
                    <a:pt x="7804" y="682573"/>
                  </a:lnTo>
                  <a:lnTo>
                    <a:pt x="0" y="694584"/>
                  </a:lnTo>
                  <a:lnTo>
                    <a:pt x="53502" y="724522"/>
                  </a:lnTo>
                  <a:close/>
                </a:path>
                <a:path w="981075" h="737870">
                  <a:moveTo>
                    <a:pt x="824781" y="737246"/>
                  </a:moveTo>
                  <a:lnTo>
                    <a:pt x="862815" y="733452"/>
                  </a:lnTo>
                  <a:lnTo>
                    <a:pt x="901269" y="721106"/>
                  </a:lnTo>
                  <a:lnTo>
                    <a:pt x="940454" y="698762"/>
                  </a:lnTo>
                  <a:lnTo>
                    <a:pt x="980677" y="664975"/>
                  </a:lnTo>
                  <a:lnTo>
                    <a:pt x="937801" y="621144"/>
                  </a:lnTo>
                  <a:lnTo>
                    <a:pt x="893994" y="655687"/>
                  </a:lnTo>
                  <a:lnTo>
                    <a:pt x="851802" y="672638"/>
                  </a:lnTo>
                  <a:lnTo>
                    <a:pt x="809228" y="674978"/>
                  </a:lnTo>
                  <a:lnTo>
                    <a:pt x="621955" y="674978"/>
                  </a:lnTo>
                  <a:lnTo>
                    <a:pt x="693959" y="705367"/>
                  </a:lnTo>
                  <a:lnTo>
                    <a:pt x="738181" y="721663"/>
                  </a:lnTo>
                  <a:lnTo>
                    <a:pt x="781638" y="732997"/>
                  </a:lnTo>
                  <a:lnTo>
                    <a:pt x="824781" y="737246"/>
                  </a:lnTo>
                  <a:close/>
                </a:path>
              </a:pathLst>
            </a:custGeom>
            <a:solidFill>
              <a:srgbClr val="F73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781046" y="210719"/>
            <a:ext cx="1629154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20" dirty="0"/>
              <a:t>ANALYZE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358" y="221873"/>
            <a:ext cx="374908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26870" algn="l"/>
                <a:tab pos="1928495" algn="l"/>
              </a:tabLst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200" y="666750"/>
            <a:ext cx="6619875" cy="4387448"/>
            <a:chOff x="67594" y="305388"/>
            <a:chExt cx="7524750" cy="4838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3744" y="742950"/>
              <a:ext cx="4306061" cy="44005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94" y="542925"/>
              <a:ext cx="5446463" cy="29235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919" y="305388"/>
              <a:ext cx="5714171" cy="45327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457" y="3161538"/>
              <a:ext cx="5706617" cy="18768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2244" y="617220"/>
              <a:ext cx="5639561" cy="16962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5644" y="1489710"/>
              <a:ext cx="5106161" cy="25816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7756" y="580644"/>
              <a:ext cx="5143499" cy="4562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179261"/>
            <a:ext cx="476817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26870" algn="l"/>
                <a:tab pos="1928495" algn="l"/>
              </a:tabLst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68829" y="1235202"/>
            <a:ext cx="3646170" cy="2479675"/>
            <a:chOff x="2068829" y="1235202"/>
            <a:chExt cx="3646170" cy="2479675"/>
          </a:xfrm>
        </p:grpSpPr>
        <p:sp>
          <p:nvSpPr>
            <p:cNvPr id="4" name="object 4"/>
            <p:cNvSpPr/>
            <p:nvPr/>
          </p:nvSpPr>
          <p:spPr>
            <a:xfrm>
              <a:off x="4151671" y="1431683"/>
              <a:ext cx="1563370" cy="1233805"/>
            </a:xfrm>
            <a:custGeom>
              <a:avLst/>
              <a:gdLst/>
              <a:ahLst/>
              <a:cxnLst/>
              <a:rect l="l" t="t" r="r" b="b"/>
              <a:pathLst>
                <a:path w="1563370" h="1233805">
                  <a:moveTo>
                    <a:pt x="1085914" y="1233245"/>
                  </a:moveTo>
                  <a:lnTo>
                    <a:pt x="1052475" y="1199807"/>
                  </a:lnTo>
                  <a:lnTo>
                    <a:pt x="1054924" y="1187222"/>
                  </a:lnTo>
                  <a:lnTo>
                    <a:pt x="1062270" y="1176157"/>
                  </a:lnTo>
                  <a:lnTo>
                    <a:pt x="1217085" y="1021334"/>
                  </a:lnTo>
                  <a:lnTo>
                    <a:pt x="541848" y="346058"/>
                  </a:lnTo>
                  <a:lnTo>
                    <a:pt x="57083" y="830848"/>
                  </a:lnTo>
                  <a:lnTo>
                    <a:pt x="46023" y="838192"/>
                  </a:lnTo>
                  <a:lnTo>
                    <a:pt x="33440" y="840640"/>
                  </a:lnTo>
                  <a:lnTo>
                    <a:pt x="20857" y="838192"/>
                  </a:lnTo>
                  <a:lnTo>
                    <a:pt x="9794" y="830848"/>
                  </a:lnTo>
                  <a:lnTo>
                    <a:pt x="2448" y="819785"/>
                  </a:lnTo>
                  <a:lnTo>
                    <a:pt x="0" y="807201"/>
                  </a:lnTo>
                  <a:lnTo>
                    <a:pt x="2448" y="794617"/>
                  </a:lnTo>
                  <a:lnTo>
                    <a:pt x="9794" y="783552"/>
                  </a:lnTo>
                  <a:lnTo>
                    <a:pt x="518204" y="275116"/>
                  </a:lnTo>
                  <a:lnTo>
                    <a:pt x="529264" y="267772"/>
                  </a:lnTo>
                  <a:lnTo>
                    <a:pt x="541847" y="265324"/>
                  </a:lnTo>
                  <a:lnTo>
                    <a:pt x="554430" y="267772"/>
                  </a:lnTo>
                  <a:lnTo>
                    <a:pt x="565493" y="275116"/>
                  </a:lnTo>
                  <a:lnTo>
                    <a:pt x="663027" y="372656"/>
                  </a:lnTo>
                  <a:lnTo>
                    <a:pt x="1025829" y="9796"/>
                  </a:lnTo>
                  <a:lnTo>
                    <a:pt x="1030923" y="5618"/>
                  </a:lnTo>
                  <a:lnTo>
                    <a:pt x="1036680" y="2545"/>
                  </a:lnTo>
                  <a:lnTo>
                    <a:pt x="1042924" y="648"/>
                  </a:lnTo>
                  <a:lnTo>
                    <a:pt x="1049478" y="0"/>
                  </a:lnTo>
                  <a:lnTo>
                    <a:pt x="1056032" y="648"/>
                  </a:lnTo>
                  <a:lnTo>
                    <a:pt x="1257004" y="193683"/>
                  </a:lnTo>
                  <a:lnTo>
                    <a:pt x="1266799" y="217329"/>
                  </a:lnTo>
                  <a:lnTo>
                    <a:pt x="1264350" y="229914"/>
                  </a:lnTo>
                  <a:lnTo>
                    <a:pt x="1257004" y="240979"/>
                  </a:lnTo>
                  <a:lnTo>
                    <a:pt x="1245944" y="248323"/>
                  </a:lnTo>
                  <a:lnTo>
                    <a:pt x="1233361" y="250770"/>
                  </a:lnTo>
                  <a:lnTo>
                    <a:pt x="1220778" y="248323"/>
                  </a:lnTo>
                  <a:lnTo>
                    <a:pt x="1209715" y="240979"/>
                  </a:lnTo>
                  <a:lnTo>
                    <a:pt x="1049482" y="80733"/>
                  </a:lnTo>
                  <a:lnTo>
                    <a:pt x="710326" y="419952"/>
                  </a:lnTo>
                  <a:lnTo>
                    <a:pt x="1143240" y="852888"/>
                  </a:lnTo>
                  <a:lnTo>
                    <a:pt x="1482397" y="513670"/>
                  </a:lnTo>
                  <a:lnTo>
                    <a:pt x="1302858" y="334122"/>
                  </a:lnTo>
                  <a:lnTo>
                    <a:pt x="1295512" y="323059"/>
                  </a:lnTo>
                  <a:lnTo>
                    <a:pt x="1313918" y="279482"/>
                  </a:lnTo>
                  <a:lnTo>
                    <a:pt x="1326501" y="277034"/>
                  </a:lnTo>
                  <a:lnTo>
                    <a:pt x="1339084" y="279482"/>
                  </a:lnTo>
                  <a:lnTo>
                    <a:pt x="1350147" y="286825"/>
                  </a:lnTo>
                  <a:lnTo>
                    <a:pt x="1553331" y="490020"/>
                  </a:lnTo>
                  <a:lnTo>
                    <a:pt x="1560675" y="501085"/>
                  </a:lnTo>
                  <a:lnTo>
                    <a:pt x="1563123" y="513670"/>
                  </a:lnTo>
                  <a:lnTo>
                    <a:pt x="1560674" y="526255"/>
                  </a:lnTo>
                  <a:lnTo>
                    <a:pt x="1553326" y="537320"/>
                  </a:lnTo>
                  <a:lnTo>
                    <a:pt x="1190520" y="900184"/>
                  </a:lnTo>
                  <a:lnTo>
                    <a:pt x="1288019" y="997688"/>
                  </a:lnTo>
                  <a:lnTo>
                    <a:pt x="1295365" y="1008751"/>
                  </a:lnTo>
                  <a:lnTo>
                    <a:pt x="1297814" y="1021334"/>
                  </a:lnTo>
                  <a:lnTo>
                    <a:pt x="1295365" y="1033919"/>
                  </a:lnTo>
                  <a:lnTo>
                    <a:pt x="1109559" y="1223453"/>
                  </a:lnTo>
                  <a:lnTo>
                    <a:pt x="1092301" y="1232633"/>
                  </a:lnTo>
                  <a:lnTo>
                    <a:pt x="1085914" y="12332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5082" y="1678267"/>
              <a:ext cx="383143" cy="3831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31933" y="2298610"/>
              <a:ext cx="1746250" cy="1416685"/>
            </a:xfrm>
            <a:custGeom>
              <a:avLst/>
              <a:gdLst/>
              <a:ahLst/>
              <a:cxnLst/>
              <a:rect l="l" t="t" r="r" b="b"/>
              <a:pathLst>
                <a:path w="1746250" h="1416685">
                  <a:moveTo>
                    <a:pt x="1371168" y="464312"/>
                  </a:moveTo>
                  <a:lnTo>
                    <a:pt x="1364246" y="428650"/>
                  </a:lnTo>
                  <a:lnTo>
                    <a:pt x="1363675" y="425704"/>
                  </a:lnTo>
                  <a:lnTo>
                    <a:pt x="1341183" y="391795"/>
                  </a:lnTo>
                  <a:lnTo>
                    <a:pt x="1307274" y="369303"/>
                  </a:lnTo>
                  <a:lnTo>
                    <a:pt x="1304328" y="368731"/>
                  </a:lnTo>
                  <a:lnTo>
                    <a:pt x="1304328" y="464312"/>
                  </a:lnTo>
                  <a:lnTo>
                    <a:pt x="1301724" y="477735"/>
                  </a:lnTo>
                  <a:lnTo>
                    <a:pt x="1293888" y="489534"/>
                  </a:lnTo>
                  <a:lnTo>
                    <a:pt x="1282141" y="497344"/>
                  </a:lnTo>
                  <a:lnTo>
                    <a:pt x="1268768" y="499960"/>
                  </a:lnTo>
                  <a:lnTo>
                    <a:pt x="1255369" y="497408"/>
                  </a:lnTo>
                  <a:lnTo>
                    <a:pt x="1243596" y="489661"/>
                  </a:lnTo>
                  <a:lnTo>
                    <a:pt x="1243304" y="489381"/>
                  </a:lnTo>
                  <a:lnTo>
                    <a:pt x="1235570" y="477608"/>
                  </a:lnTo>
                  <a:lnTo>
                    <a:pt x="1233004" y="464223"/>
                  </a:lnTo>
                  <a:lnTo>
                    <a:pt x="1235633" y="450837"/>
                  </a:lnTo>
                  <a:lnTo>
                    <a:pt x="1268666" y="428650"/>
                  </a:lnTo>
                  <a:lnTo>
                    <a:pt x="1275486" y="429298"/>
                  </a:lnTo>
                  <a:lnTo>
                    <a:pt x="1304328" y="464312"/>
                  </a:lnTo>
                  <a:lnTo>
                    <a:pt x="1304328" y="368731"/>
                  </a:lnTo>
                  <a:lnTo>
                    <a:pt x="1230058" y="369303"/>
                  </a:lnTo>
                  <a:lnTo>
                    <a:pt x="1196149" y="391795"/>
                  </a:lnTo>
                  <a:lnTo>
                    <a:pt x="1167523" y="447852"/>
                  </a:lnTo>
                  <a:lnTo>
                    <a:pt x="1167282" y="478878"/>
                  </a:lnTo>
                  <a:lnTo>
                    <a:pt x="1176388" y="508825"/>
                  </a:lnTo>
                  <a:lnTo>
                    <a:pt x="1144244" y="527570"/>
                  </a:lnTo>
                  <a:lnTo>
                    <a:pt x="1108481" y="533082"/>
                  </a:lnTo>
                  <a:lnTo>
                    <a:pt x="1073048" y="525360"/>
                  </a:lnTo>
                  <a:lnTo>
                    <a:pt x="1041920" y="504367"/>
                  </a:lnTo>
                  <a:lnTo>
                    <a:pt x="1033538" y="495985"/>
                  </a:lnTo>
                  <a:lnTo>
                    <a:pt x="986243" y="448691"/>
                  </a:lnTo>
                  <a:lnTo>
                    <a:pt x="1140904" y="294030"/>
                  </a:lnTo>
                  <a:lnTo>
                    <a:pt x="1151699" y="298538"/>
                  </a:lnTo>
                  <a:lnTo>
                    <a:pt x="1162850" y="301790"/>
                  </a:lnTo>
                  <a:lnTo>
                    <a:pt x="1174229" y="303758"/>
                  </a:lnTo>
                  <a:lnTo>
                    <a:pt x="1185735" y="304406"/>
                  </a:lnTo>
                  <a:lnTo>
                    <a:pt x="1205331" y="302539"/>
                  </a:lnTo>
                  <a:lnTo>
                    <a:pt x="1224343" y="296913"/>
                  </a:lnTo>
                  <a:lnTo>
                    <a:pt x="1229829" y="294030"/>
                  </a:lnTo>
                  <a:lnTo>
                    <a:pt x="1242187" y="287540"/>
                  </a:lnTo>
                  <a:lnTo>
                    <a:pt x="1258252" y="274421"/>
                  </a:lnTo>
                  <a:lnTo>
                    <a:pt x="1280744" y="240512"/>
                  </a:lnTo>
                  <a:lnTo>
                    <a:pt x="1281315" y="237553"/>
                  </a:lnTo>
                  <a:lnTo>
                    <a:pt x="1288249" y="201891"/>
                  </a:lnTo>
                  <a:lnTo>
                    <a:pt x="1281315" y="166230"/>
                  </a:lnTo>
                  <a:lnTo>
                    <a:pt x="1280744" y="163283"/>
                  </a:lnTo>
                  <a:lnTo>
                    <a:pt x="1258252" y="129374"/>
                  </a:lnTo>
                  <a:lnTo>
                    <a:pt x="1224343" y="106883"/>
                  </a:lnTo>
                  <a:lnTo>
                    <a:pt x="1221397" y="106311"/>
                  </a:lnTo>
                  <a:lnTo>
                    <a:pt x="1221397" y="201891"/>
                  </a:lnTo>
                  <a:lnTo>
                    <a:pt x="1218780" y="215328"/>
                  </a:lnTo>
                  <a:lnTo>
                    <a:pt x="1210957" y="227114"/>
                  </a:lnTo>
                  <a:lnTo>
                    <a:pt x="1199210" y="234924"/>
                  </a:lnTo>
                  <a:lnTo>
                    <a:pt x="1185837" y="237553"/>
                  </a:lnTo>
                  <a:lnTo>
                    <a:pt x="1172438" y="234988"/>
                  </a:lnTo>
                  <a:lnTo>
                    <a:pt x="1160653" y="227253"/>
                  </a:lnTo>
                  <a:lnTo>
                    <a:pt x="1160373" y="226974"/>
                  </a:lnTo>
                  <a:lnTo>
                    <a:pt x="1152639" y="215188"/>
                  </a:lnTo>
                  <a:lnTo>
                    <a:pt x="1150073" y="201803"/>
                  </a:lnTo>
                  <a:lnTo>
                    <a:pt x="1152702" y="188417"/>
                  </a:lnTo>
                  <a:lnTo>
                    <a:pt x="1185735" y="166230"/>
                  </a:lnTo>
                  <a:lnTo>
                    <a:pt x="1192555" y="166890"/>
                  </a:lnTo>
                  <a:lnTo>
                    <a:pt x="1221397" y="201891"/>
                  </a:lnTo>
                  <a:lnTo>
                    <a:pt x="1221397" y="106311"/>
                  </a:lnTo>
                  <a:lnTo>
                    <a:pt x="1147127" y="106883"/>
                  </a:lnTo>
                  <a:lnTo>
                    <a:pt x="1113218" y="129374"/>
                  </a:lnTo>
                  <a:lnTo>
                    <a:pt x="1084567" y="185597"/>
                  </a:lnTo>
                  <a:lnTo>
                    <a:pt x="1084389" y="216725"/>
                  </a:lnTo>
                  <a:lnTo>
                    <a:pt x="1093609" y="246735"/>
                  </a:lnTo>
                  <a:lnTo>
                    <a:pt x="805637" y="534720"/>
                  </a:lnTo>
                  <a:lnTo>
                    <a:pt x="757491" y="486575"/>
                  </a:lnTo>
                  <a:lnTo>
                    <a:pt x="745070" y="467842"/>
                  </a:lnTo>
                  <a:lnTo>
                    <a:pt x="740930" y="446532"/>
                  </a:lnTo>
                  <a:lnTo>
                    <a:pt x="745070" y="425208"/>
                  </a:lnTo>
                  <a:lnTo>
                    <a:pt x="757491" y="406476"/>
                  </a:lnTo>
                  <a:lnTo>
                    <a:pt x="843089" y="320878"/>
                  </a:lnTo>
                  <a:lnTo>
                    <a:pt x="853884" y="325386"/>
                  </a:lnTo>
                  <a:lnTo>
                    <a:pt x="865035" y="328637"/>
                  </a:lnTo>
                  <a:lnTo>
                    <a:pt x="876414" y="330606"/>
                  </a:lnTo>
                  <a:lnTo>
                    <a:pt x="887920" y="331254"/>
                  </a:lnTo>
                  <a:lnTo>
                    <a:pt x="907516" y="329387"/>
                  </a:lnTo>
                  <a:lnTo>
                    <a:pt x="926528" y="323761"/>
                  </a:lnTo>
                  <a:lnTo>
                    <a:pt x="932014" y="320878"/>
                  </a:lnTo>
                  <a:lnTo>
                    <a:pt x="944372" y="314388"/>
                  </a:lnTo>
                  <a:lnTo>
                    <a:pt x="960437" y="301269"/>
                  </a:lnTo>
                  <a:lnTo>
                    <a:pt x="982929" y="267360"/>
                  </a:lnTo>
                  <a:lnTo>
                    <a:pt x="983500" y="264401"/>
                  </a:lnTo>
                  <a:lnTo>
                    <a:pt x="990434" y="228739"/>
                  </a:lnTo>
                  <a:lnTo>
                    <a:pt x="983500" y="193090"/>
                  </a:lnTo>
                  <a:lnTo>
                    <a:pt x="982929" y="190131"/>
                  </a:lnTo>
                  <a:lnTo>
                    <a:pt x="960437" y="156222"/>
                  </a:lnTo>
                  <a:lnTo>
                    <a:pt x="926528" y="133731"/>
                  </a:lnTo>
                  <a:lnTo>
                    <a:pt x="923582" y="133159"/>
                  </a:lnTo>
                  <a:lnTo>
                    <a:pt x="923582" y="228739"/>
                  </a:lnTo>
                  <a:lnTo>
                    <a:pt x="920978" y="242176"/>
                  </a:lnTo>
                  <a:lnTo>
                    <a:pt x="913155" y="253961"/>
                  </a:lnTo>
                  <a:lnTo>
                    <a:pt x="901433" y="261759"/>
                  </a:lnTo>
                  <a:lnTo>
                    <a:pt x="888098" y="264401"/>
                  </a:lnTo>
                  <a:lnTo>
                    <a:pt x="874737" y="261874"/>
                  </a:lnTo>
                  <a:lnTo>
                    <a:pt x="862965" y="254203"/>
                  </a:lnTo>
                  <a:lnTo>
                    <a:pt x="862736" y="253961"/>
                  </a:lnTo>
                  <a:lnTo>
                    <a:pt x="862469" y="253707"/>
                  </a:lnTo>
                  <a:lnTo>
                    <a:pt x="854786" y="241935"/>
                  </a:lnTo>
                  <a:lnTo>
                    <a:pt x="852271" y="228574"/>
                  </a:lnTo>
                  <a:lnTo>
                    <a:pt x="854887" y="215328"/>
                  </a:lnTo>
                  <a:lnTo>
                    <a:pt x="887920" y="193090"/>
                  </a:lnTo>
                  <a:lnTo>
                    <a:pt x="894740" y="193738"/>
                  </a:lnTo>
                  <a:lnTo>
                    <a:pt x="923582" y="228739"/>
                  </a:lnTo>
                  <a:lnTo>
                    <a:pt x="923582" y="133159"/>
                  </a:lnTo>
                  <a:lnTo>
                    <a:pt x="849312" y="133731"/>
                  </a:lnTo>
                  <a:lnTo>
                    <a:pt x="815403" y="156222"/>
                  </a:lnTo>
                  <a:lnTo>
                    <a:pt x="786752" y="212458"/>
                  </a:lnTo>
                  <a:lnTo>
                    <a:pt x="786574" y="243573"/>
                  </a:lnTo>
                  <a:lnTo>
                    <a:pt x="795794" y="273583"/>
                  </a:lnTo>
                  <a:lnTo>
                    <a:pt x="710209" y="359181"/>
                  </a:lnTo>
                  <a:lnTo>
                    <a:pt x="683120" y="400024"/>
                  </a:lnTo>
                  <a:lnTo>
                    <a:pt x="674090" y="446532"/>
                  </a:lnTo>
                  <a:lnTo>
                    <a:pt x="683120" y="493026"/>
                  </a:lnTo>
                  <a:lnTo>
                    <a:pt x="710209" y="533869"/>
                  </a:lnTo>
                  <a:lnTo>
                    <a:pt x="758342" y="582015"/>
                  </a:lnTo>
                  <a:lnTo>
                    <a:pt x="677811" y="662546"/>
                  </a:lnTo>
                  <a:lnTo>
                    <a:pt x="673176" y="660908"/>
                  </a:lnTo>
                  <a:lnTo>
                    <a:pt x="673176" y="767880"/>
                  </a:lnTo>
                  <a:lnTo>
                    <a:pt x="672147" y="778383"/>
                  </a:lnTo>
                  <a:lnTo>
                    <a:pt x="649389" y="812342"/>
                  </a:lnTo>
                  <a:lnTo>
                    <a:pt x="619772" y="821283"/>
                  </a:lnTo>
                  <a:lnTo>
                    <a:pt x="609282" y="820267"/>
                  </a:lnTo>
                  <a:lnTo>
                    <a:pt x="575310" y="797496"/>
                  </a:lnTo>
                  <a:lnTo>
                    <a:pt x="566369" y="767880"/>
                  </a:lnTo>
                  <a:lnTo>
                    <a:pt x="567397" y="757377"/>
                  </a:lnTo>
                  <a:lnTo>
                    <a:pt x="590384" y="723290"/>
                  </a:lnTo>
                  <a:lnTo>
                    <a:pt x="619772" y="714502"/>
                  </a:lnTo>
                  <a:lnTo>
                    <a:pt x="629983" y="715479"/>
                  </a:lnTo>
                  <a:lnTo>
                    <a:pt x="664235" y="738263"/>
                  </a:lnTo>
                  <a:lnTo>
                    <a:pt x="673176" y="767880"/>
                  </a:lnTo>
                  <a:lnTo>
                    <a:pt x="673176" y="660908"/>
                  </a:lnTo>
                  <a:lnTo>
                    <a:pt x="641616" y="649668"/>
                  </a:lnTo>
                  <a:lnTo>
                    <a:pt x="603643" y="648741"/>
                  </a:lnTo>
                  <a:lnTo>
                    <a:pt x="566978" y="659803"/>
                  </a:lnTo>
                  <a:lnTo>
                    <a:pt x="534720" y="682828"/>
                  </a:lnTo>
                  <a:lnTo>
                    <a:pt x="508584" y="721829"/>
                  </a:lnTo>
                  <a:lnTo>
                    <a:pt x="499491" y="767880"/>
                  </a:lnTo>
                  <a:lnTo>
                    <a:pt x="501802" y="791527"/>
                  </a:lnTo>
                  <a:lnTo>
                    <a:pt x="519633" y="834580"/>
                  </a:lnTo>
                  <a:lnTo>
                    <a:pt x="553072" y="868019"/>
                  </a:lnTo>
                  <a:lnTo>
                    <a:pt x="596125" y="885850"/>
                  </a:lnTo>
                  <a:lnTo>
                    <a:pt x="619772" y="888161"/>
                  </a:lnTo>
                  <a:lnTo>
                    <a:pt x="643420" y="885863"/>
                  </a:lnTo>
                  <a:lnTo>
                    <a:pt x="686473" y="868019"/>
                  </a:lnTo>
                  <a:lnTo>
                    <a:pt x="719912" y="834580"/>
                  </a:lnTo>
                  <a:lnTo>
                    <a:pt x="727024" y="821283"/>
                  </a:lnTo>
                  <a:lnTo>
                    <a:pt x="730961" y="813943"/>
                  </a:lnTo>
                  <a:lnTo>
                    <a:pt x="737743" y="791527"/>
                  </a:lnTo>
                  <a:lnTo>
                    <a:pt x="740054" y="767880"/>
                  </a:lnTo>
                  <a:lnTo>
                    <a:pt x="739089" y="752576"/>
                  </a:lnTo>
                  <a:lnTo>
                    <a:pt x="736244" y="737692"/>
                  </a:lnTo>
                  <a:lnTo>
                    <a:pt x="731570" y="723404"/>
                  </a:lnTo>
                  <a:lnTo>
                    <a:pt x="727367" y="714502"/>
                  </a:lnTo>
                  <a:lnTo>
                    <a:pt x="725144" y="709815"/>
                  </a:lnTo>
                  <a:lnTo>
                    <a:pt x="772401" y="662546"/>
                  </a:lnTo>
                  <a:lnTo>
                    <a:pt x="900214" y="534720"/>
                  </a:lnTo>
                  <a:lnTo>
                    <a:pt x="938949" y="495985"/>
                  </a:lnTo>
                  <a:lnTo>
                    <a:pt x="994638" y="551675"/>
                  </a:lnTo>
                  <a:lnTo>
                    <a:pt x="1020572" y="572833"/>
                  </a:lnTo>
                  <a:lnTo>
                    <a:pt x="1049362" y="587946"/>
                  </a:lnTo>
                  <a:lnTo>
                    <a:pt x="1080033" y="597014"/>
                  </a:lnTo>
                  <a:lnTo>
                    <a:pt x="1111643" y="600036"/>
                  </a:lnTo>
                  <a:lnTo>
                    <a:pt x="1141691" y="597306"/>
                  </a:lnTo>
                  <a:lnTo>
                    <a:pt x="1170914" y="589114"/>
                  </a:lnTo>
                  <a:lnTo>
                    <a:pt x="1198511" y="575462"/>
                  </a:lnTo>
                  <a:lnTo>
                    <a:pt x="1223657" y="556374"/>
                  </a:lnTo>
                  <a:lnTo>
                    <a:pt x="1234490" y="560920"/>
                  </a:lnTo>
                  <a:lnTo>
                    <a:pt x="1245679" y="564184"/>
                  </a:lnTo>
                  <a:lnTo>
                    <a:pt x="1257109" y="566166"/>
                  </a:lnTo>
                  <a:lnTo>
                    <a:pt x="1268666" y="566826"/>
                  </a:lnTo>
                  <a:lnTo>
                    <a:pt x="1288262" y="564959"/>
                  </a:lnTo>
                  <a:lnTo>
                    <a:pt x="1325105" y="549960"/>
                  </a:lnTo>
                  <a:lnTo>
                    <a:pt x="1343672" y="533082"/>
                  </a:lnTo>
                  <a:lnTo>
                    <a:pt x="1363675" y="502932"/>
                  </a:lnTo>
                  <a:lnTo>
                    <a:pt x="1364246" y="499960"/>
                  </a:lnTo>
                  <a:lnTo>
                    <a:pt x="1371168" y="464312"/>
                  </a:lnTo>
                  <a:close/>
                </a:path>
                <a:path w="1746250" h="1416685">
                  <a:moveTo>
                    <a:pt x="1745932" y="426046"/>
                  </a:moveTo>
                  <a:lnTo>
                    <a:pt x="1743481" y="413461"/>
                  </a:lnTo>
                  <a:lnTo>
                    <a:pt x="1736140" y="402399"/>
                  </a:lnTo>
                  <a:lnTo>
                    <a:pt x="1725079" y="395058"/>
                  </a:lnTo>
                  <a:lnTo>
                    <a:pt x="1712493" y="392607"/>
                  </a:lnTo>
                  <a:lnTo>
                    <a:pt x="1699907" y="395058"/>
                  </a:lnTo>
                  <a:lnTo>
                    <a:pt x="1688846" y="402399"/>
                  </a:lnTo>
                  <a:lnTo>
                    <a:pt x="881964" y="1209319"/>
                  </a:lnTo>
                  <a:lnTo>
                    <a:pt x="846797" y="1241221"/>
                  </a:lnTo>
                  <a:lnTo>
                    <a:pt x="809104" y="1269212"/>
                  </a:lnTo>
                  <a:lnTo>
                    <a:pt x="769137" y="1293202"/>
                  </a:lnTo>
                  <a:lnTo>
                    <a:pt x="727163" y="1313065"/>
                  </a:lnTo>
                  <a:lnTo>
                    <a:pt x="683437" y="1328699"/>
                  </a:lnTo>
                  <a:lnTo>
                    <a:pt x="638225" y="1340002"/>
                  </a:lnTo>
                  <a:lnTo>
                    <a:pt x="591769" y="1346860"/>
                  </a:lnTo>
                  <a:lnTo>
                    <a:pt x="544347" y="1349171"/>
                  </a:lnTo>
                  <a:lnTo>
                    <a:pt x="496925" y="1346860"/>
                  </a:lnTo>
                  <a:lnTo>
                    <a:pt x="450469" y="1340002"/>
                  </a:lnTo>
                  <a:lnTo>
                    <a:pt x="405257" y="1328699"/>
                  </a:lnTo>
                  <a:lnTo>
                    <a:pt x="361530" y="1313065"/>
                  </a:lnTo>
                  <a:lnTo>
                    <a:pt x="319557" y="1293202"/>
                  </a:lnTo>
                  <a:lnTo>
                    <a:pt x="279590" y="1269212"/>
                  </a:lnTo>
                  <a:lnTo>
                    <a:pt x="241896" y="1241221"/>
                  </a:lnTo>
                  <a:lnTo>
                    <a:pt x="206730" y="1209319"/>
                  </a:lnTo>
                  <a:lnTo>
                    <a:pt x="174828" y="1174153"/>
                  </a:lnTo>
                  <a:lnTo>
                    <a:pt x="146824" y="1136446"/>
                  </a:lnTo>
                  <a:lnTo>
                    <a:pt x="122847" y="1096479"/>
                  </a:lnTo>
                  <a:lnTo>
                    <a:pt x="102984" y="1054506"/>
                  </a:lnTo>
                  <a:lnTo>
                    <a:pt x="87350" y="1010780"/>
                  </a:lnTo>
                  <a:lnTo>
                    <a:pt x="76047" y="965568"/>
                  </a:lnTo>
                  <a:lnTo>
                    <a:pt x="69189" y="919111"/>
                  </a:lnTo>
                  <a:lnTo>
                    <a:pt x="66878" y="871677"/>
                  </a:lnTo>
                  <a:lnTo>
                    <a:pt x="69189" y="824255"/>
                  </a:lnTo>
                  <a:lnTo>
                    <a:pt x="76047" y="777798"/>
                  </a:lnTo>
                  <a:lnTo>
                    <a:pt x="87350" y="732586"/>
                  </a:lnTo>
                  <a:lnTo>
                    <a:pt x="102984" y="688860"/>
                  </a:lnTo>
                  <a:lnTo>
                    <a:pt x="122847" y="646874"/>
                  </a:lnTo>
                  <a:lnTo>
                    <a:pt x="146824" y="606920"/>
                  </a:lnTo>
                  <a:lnTo>
                    <a:pt x="174828" y="569214"/>
                  </a:lnTo>
                  <a:lnTo>
                    <a:pt x="206730" y="534047"/>
                  </a:lnTo>
                  <a:lnTo>
                    <a:pt x="683666" y="57086"/>
                  </a:lnTo>
                  <a:lnTo>
                    <a:pt x="691007" y="46024"/>
                  </a:lnTo>
                  <a:lnTo>
                    <a:pt x="672592" y="2451"/>
                  </a:lnTo>
                  <a:lnTo>
                    <a:pt x="660019" y="0"/>
                  </a:lnTo>
                  <a:lnTo>
                    <a:pt x="647433" y="2451"/>
                  </a:lnTo>
                  <a:lnTo>
                    <a:pt x="159435" y="486752"/>
                  </a:lnTo>
                  <a:lnTo>
                    <a:pt x="126885" y="522249"/>
                  </a:lnTo>
                  <a:lnTo>
                    <a:pt x="97853" y="560044"/>
                  </a:lnTo>
                  <a:lnTo>
                    <a:pt x="72402" y="599935"/>
                  </a:lnTo>
                  <a:lnTo>
                    <a:pt x="50634" y="641718"/>
                  </a:lnTo>
                  <a:lnTo>
                    <a:pt x="32639" y="685177"/>
                  </a:lnTo>
                  <a:lnTo>
                    <a:pt x="18491" y="730110"/>
                  </a:lnTo>
                  <a:lnTo>
                    <a:pt x="8267" y="776312"/>
                  </a:lnTo>
                  <a:lnTo>
                    <a:pt x="2082" y="823569"/>
                  </a:lnTo>
                  <a:lnTo>
                    <a:pt x="0" y="871677"/>
                  </a:lnTo>
                  <a:lnTo>
                    <a:pt x="2082" y="919797"/>
                  </a:lnTo>
                  <a:lnTo>
                    <a:pt x="8267" y="967054"/>
                  </a:lnTo>
                  <a:lnTo>
                    <a:pt x="18491" y="1013256"/>
                  </a:lnTo>
                  <a:lnTo>
                    <a:pt x="32639" y="1058189"/>
                  </a:lnTo>
                  <a:lnTo>
                    <a:pt x="50634" y="1101648"/>
                  </a:lnTo>
                  <a:lnTo>
                    <a:pt x="72402" y="1143431"/>
                  </a:lnTo>
                  <a:lnTo>
                    <a:pt x="97853" y="1183322"/>
                  </a:lnTo>
                  <a:lnTo>
                    <a:pt x="126885" y="1221117"/>
                  </a:lnTo>
                  <a:lnTo>
                    <a:pt x="159435" y="1256614"/>
                  </a:lnTo>
                  <a:lnTo>
                    <a:pt x="194932" y="1289164"/>
                  </a:lnTo>
                  <a:lnTo>
                    <a:pt x="232727" y="1318196"/>
                  </a:lnTo>
                  <a:lnTo>
                    <a:pt x="272605" y="1343647"/>
                  </a:lnTo>
                  <a:lnTo>
                    <a:pt x="314388" y="1365415"/>
                  </a:lnTo>
                  <a:lnTo>
                    <a:pt x="357847" y="1383423"/>
                  </a:lnTo>
                  <a:lnTo>
                    <a:pt x="402780" y="1397571"/>
                  </a:lnTo>
                  <a:lnTo>
                    <a:pt x="448983" y="1407782"/>
                  </a:lnTo>
                  <a:lnTo>
                    <a:pt x="496239" y="1413979"/>
                  </a:lnTo>
                  <a:lnTo>
                    <a:pt x="544347" y="1416062"/>
                  </a:lnTo>
                  <a:lnTo>
                    <a:pt x="592455" y="1413979"/>
                  </a:lnTo>
                  <a:lnTo>
                    <a:pt x="639711" y="1407782"/>
                  </a:lnTo>
                  <a:lnTo>
                    <a:pt x="685914" y="1397571"/>
                  </a:lnTo>
                  <a:lnTo>
                    <a:pt x="730846" y="1383423"/>
                  </a:lnTo>
                  <a:lnTo>
                    <a:pt x="774306" y="1365415"/>
                  </a:lnTo>
                  <a:lnTo>
                    <a:pt x="816089" y="1343647"/>
                  </a:lnTo>
                  <a:lnTo>
                    <a:pt x="855980" y="1318196"/>
                  </a:lnTo>
                  <a:lnTo>
                    <a:pt x="893762" y="1289164"/>
                  </a:lnTo>
                  <a:lnTo>
                    <a:pt x="929259" y="1256614"/>
                  </a:lnTo>
                  <a:lnTo>
                    <a:pt x="1736140" y="449694"/>
                  </a:lnTo>
                  <a:lnTo>
                    <a:pt x="1743481" y="438632"/>
                  </a:lnTo>
                  <a:lnTo>
                    <a:pt x="1745932" y="426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829" y="1235202"/>
              <a:ext cx="1501901" cy="14241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81845" y="1548785"/>
              <a:ext cx="882015" cy="801370"/>
            </a:xfrm>
            <a:custGeom>
              <a:avLst/>
              <a:gdLst/>
              <a:ahLst/>
              <a:cxnLst/>
              <a:rect l="l" t="t" r="r" b="b"/>
              <a:pathLst>
                <a:path w="882014" h="801369">
                  <a:moveTo>
                    <a:pt x="0" y="195021"/>
                  </a:moveTo>
                  <a:lnTo>
                    <a:pt x="604685" y="703681"/>
                  </a:lnTo>
                  <a:lnTo>
                    <a:pt x="522668" y="801192"/>
                  </a:lnTo>
                  <a:lnTo>
                    <a:pt x="881735" y="770216"/>
                  </a:lnTo>
                  <a:lnTo>
                    <a:pt x="850772" y="411137"/>
                  </a:lnTo>
                  <a:lnTo>
                    <a:pt x="768743" y="508660"/>
                  </a:lnTo>
                  <a:lnTo>
                    <a:pt x="164058" y="0"/>
                  </a:lnTo>
                  <a:lnTo>
                    <a:pt x="0" y="195021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97939" y="983194"/>
            <a:ext cx="16097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45" dirty="0">
                <a:solidFill>
                  <a:srgbClr val="00B050"/>
                </a:solidFill>
                <a:latin typeface="Times New Roman"/>
                <a:cs typeface="Times New Roman"/>
              </a:rPr>
              <a:t>NICE</a:t>
            </a:r>
            <a:r>
              <a:rPr sz="2500" spc="2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500" spc="95" dirty="0">
                <a:solidFill>
                  <a:srgbClr val="00B050"/>
                </a:solidFill>
                <a:latin typeface="Times New Roman"/>
                <a:cs typeface="Times New Roman"/>
              </a:rPr>
              <a:t>GUY</a:t>
            </a:r>
            <a:endParaRPr sz="2500" dirty="0">
              <a:solidFill>
                <a:srgbClr val="00B05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7912" y="232908"/>
            <a:ext cx="476817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26870" algn="l"/>
                <a:tab pos="1928495" algn="l"/>
              </a:tabLst>
            </a:pPr>
            <a:r>
              <a:rPr b="1" spc="1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ANALYZE</a:t>
            </a:r>
            <a:r>
              <a:rPr lang="en-IN" b="1" spc="1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- </a:t>
            </a:r>
            <a:r>
              <a:rPr b="1" spc="9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USB</a:t>
            </a:r>
            <a:r>
              <a:rPr b="1" spc="35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b="1" spc="75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62112" y="585216"/>
            <a:ext cx="6014085" cy="4358005"/>
            <a:chOff x="1562112" y="585216"/>
            <a:chExt cx="6014085" cy="4358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8781" y="585216"/>
              <a:ext cx="4367021" cy="43578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9778" y="2151120"/>
              <a:ext cx="1334135" cy="1052195"/>
            </a:xfrm>
            <a:custGeom>
              <a:avLst/>
              <a:gdLst/>
              <a:ahLst/>
              <a:cxnLst/>
              <a:rect l="l" t="t" r="r" b="b"/>
              <a:pathLst>
                <a:path w="1334135" h="1052195">
                  <a:moveTo>
                    <a:pt x="933798" y="1052199"/>
                  </a:moveTo>
                  <a:lnTo>
                    <a:pt x="919198" y="1052199"/>
                  </a:lnTo>
                  <a:lnTo>
                    <a:pt x="911894" y="1049415"/>
                  </a:lnTo>
                  <a:lnTo>
                    <a:pt x="906324" y="1043845"/>
                  </a:lnTo>
                  <a:lnTo>
                    <a:pt x="900057" y="1034406"/>
                  </a:lnTo>
                  <a:lnTo>
                    <a:pt x="897967" y="1023670"/>
                  </a:lnTo>
                  <a:lnTo>
                    <a:pt x="900057" y="1012933"/>
                  </a:lnTo>
                  <a:lnTo>
                    <a:pt x="906324" y="1003492"/>
                  </a:lnTo>
                  <a:lnTo>
                    <a:pt x="1038412" y="871398"/>
                  </a:lnTo>
                  <a:lnTo>
                    <a:pt x="462303" y="295255"/>
                  </a:lnTo>
                  <a:lnTo>
                    <a:pt x="48703" y="708876"/>
                  </a:lnTo>
                  <a:lnTo>
                    <a:pt x="39267" y="715141"/>
                  </a:lnTo>
                  <a:lnTo>
                    <a:pt x="28531" y="717230"/>
                  </a:lnTo>
                  <a:lnTo>
                    <a:pt x="17795" y="715141"/>
                  </a:lnTo>
                  <a:lnTo>
                    <a:pt x="8356" y="708876"/>
                  </a:lnTo>
                  <a:lnTo>
                    <a:pt x="2089" y="699437"/>
                  </a:lnTo>
                  <a:lnTo>
                    <a:pt x="0" y="688701"/>
                  </a:lnTo>
                  <a:lnTo>
                    <a:pt x="2089" y="677964"/>
                  </a:lnTo>
                  <a:lnTo>
                    <a:pt x="8356" y="668523"/>
                  </a:lnTo>
                  <a:lnTo>
                    <a:pt x="442129" y="234728"/>
                  </a:lnTo>
                  <a:lnTo>
                    <a:pt x="451566" y="228462"/>
                  </a:lnTo>
                  <a:lnTo>
                    <a:pt x="462301" y="226374"/>
                  </a:lnTo>
                  <a:lnTo>
                    <a:pt x="473038" y="228462"/>
                  </a:lnTo>
                  <a:lnTo>
                    <a:pt x="482476" y="234728"/>
                  </a:lnTo>
                  <a:lnTo>
                    <a:pt x="565692" y="317948"/>
                  </a:lnTo>
                  <a:lnTo>
                    <a:pt x="880585" y="3005"/>
                  </a:lnTo>
                  <a:lnTo>
                    <a:pt x="887844" y="0"/>
                  </a:lnTo>
                  <a:lnTo>
                    <a:pt x="902977" y="0"/>
                  </a:lnTo>
                  <a:lnTo>
                    <a:pt x="910235" y="3005"/>
                  </a:lnTo>
                  <a:lnTo>
                    <a:pt x="1072471" y="165249"/>
                  </a:lnTo>
                  <a:lnTo>
                    <a:pt x="1078739" y="174688"/>
                  </a:lnTo>
                  <a:lnTo>
                    <a:pt x="1080828" y="185424"/>
                  </a:lnTo>
                  <a:lnTo>
                    <a:pt x="1078739" y="196161"/>
                  </a:lnTo>
                  <a:lnTo>
                    <a:pt x="1072471" y="205602"/>
                  </a:lnTo>
                  <a:lnTo>
                    <a:pt x="1063035" y="211868"/>
                  </a:lnTo>
                  <a:lnTo>
                    <a:pt x="1052299" y="213956"/>
                  </a:lnTo>
                  <a:lnTo>
                    <a:pt x="1041563" y="211868"/>
                  </a:lnTo>
                  <a:lnTo>
                    <a:pt x="1032124" y="205602"/>
                  </a:lnTo>
                  <a:lnTo>
                    <a:pt x="895414" y="68881"/>
                  </a:lnTo>
                  <a:lnTo>
                    <a:pt x="606047" y="358301"/>
                  </a:lnTo>
                  <a:lnTo>
                    <a:pt x="975408" y="727681"/>
                  </a:lnTo>
                  <a:lnTo>
                    <a:pt x="1264775" y="438261"/>
                  </a:lnTo>
                  <a:lnTo>
                    <a:pt x="1111593" y="285071"/>
                  </a:lnTo>
                  <a:lnTo>
                    <a:pt x="1105325" y="275632"/>
                  </a:lnTo>
                  <a:lnTo>
                    <a:pt x="1121029" y="238452"/>
                  </a:lnTo>
                  <a:lnTo>
                    <a:pt x="1131765" y="236364"/>
                  </a:lnTo>
                  <a:lnTo>
                    <a:pt x="1142501" y="238452"/>
                  </a:lnTo>
                  <a:lnTo>
                    <a:pt x="1151940" y="244718"/>
                  </a:lnTo>
                  <a:lnTo>
                    <a:pt x="1325295" y="418082"/>
                  </a:lnTo>
                  <a:lnTo>
                    <a:pt x="1331561" y="427523"/>
                  </a:lnTo>
                  <a:lnTo>
                    <a:pt x="1333650" y="438261"/>
                  </a:lnTo>
                  <a:lnTo>
                    <a:pt x="1331561" y="448998"/>
                  </a:lnTo>
                  <a:lnTo>
                    <a:pt x="1325292" y="458439"/>
                  </a:lnTo>
                  <a:lnTo>
                    <a:pt x="1015747" y="768033"/>
                  </a:lnTo>
                  <a:lnTo>
                    <a:pt x="1098933" y="851223"/>
                  </a:lnTo>
                  <a:lnTo>
                    <a:pt x="1105200" y="860662"/>
                  </a:lnTo>
                  <a:lnTo>
                    <a:pt x="1107289" y="871398"/>
                  </a:lnTo>
                  <a:lnTo>
                    <a:pt x="1105200" y="882135"/>
                  </a:lnTo>
                  <a:lnTo>
                    <a:pt x="1098933" y="891576"/>
                  </a:lnTo>
                  <a:lnTo>
                    <a:pt x="941102" y="1049415"/>
                  </a:lnTo>
                  <a:lnTo>
                    <a:pt x="933798" y="1052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6159" y="2361504"/>
              <a:ext cx="326897" cy="3269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35695" y="2890773"/>
              <a:ext cx="1489710" cy="1208405"/>
            </a:xfrm>
            <a:custGeom>
              <a:avLst/>
              <a:gdLst/>
              <a:ahLst/>
              <a:cxnLst/>
              <a:rect l="l" t="t" r="r" b="b"/>
              <a:pathLst>
                <a:path w="1489710" h="1208404">
                  <a:moveTo>
                    <a:pt x="1169885" y="396151"/>
                  </a:moveTo>
                  <a:lnTo>
                    <a:pt x="1163967" y="365721"/>
                  </a:lnTo>
                  <a:lnTo>
                    <a:pt x="1163485" y="363207"/>
                  </a:lnTo>
                  <a:lnTo>
                    <a:pt x="1144295" y="334276"/>
                  </a:lnTo>
                  <a:lnTo>
                    <a:pt x="1115364" y="315087"/>
                  </a:lnTo>
                  <a:lnTo>
                    <a:pt x="1112850" y="314604"/>
                  </a:lnTo>
                  <a:lnTo>
                    <a:pt x="1112850" y="396151"/>
                  </a:lnTo>
                  <a:lnTo>
                    <a:pt x="1110627" y="407606"/>
                  </a:lnTo>
                  <a:lnTo>
                    <a:pt x="1103947" y="417677"/>
                  </a:lnTo>
                  <a:lnTo>
                    <a:pt x="1093927" y="424332"/>
                  </a:lnTo>
                  <a:lnTo>
                    <a:pt x="1082509" y="426580"/>
                  </a:lnTo>
                  <a:lnTo>
                    <a:pt x="1071079" y="424395"/>
                  </a:lnTo>
                  <a:lnTo>
                    <a:pt x="1061034" y="417791"/>
                  </a:lnTo>
                  <a:lnTo>
                    <a:pt x="1060792" y="417550"/>
                  </a:lnTo>
                  <a:lnTo>
                    <a:pt x="1054188" y="407492"/>
                  </a:lnTo>
                  <a:lnTo>
                    <a:pt x="1052004" y="396074"/>
                  </a:lnTo>
                  <a:lnTo>
                    <a:pt x="1054239" y="384657"/>
                  </a:lnTo>
                  <a:lnTo>
                    <a:pt x="1060894" y="374624"/>
                  </a:lnTo>
                  <a:lnTo>
                    <a:pt x="1066838" y="368693"/>
                  </a:lnTo>
                  <a:lnTo>
                    <a:pt x="1074635" y="365721"/>
                  </a:lnTo>
                  <a:lnTo>
                    <a:pt x="1090218" y="365721"/>
                  </a:lnTo>
                  <a:lnTo>
                    <a:pt x="1098016" y="368693"/>
                  </a:lnTo>
                  <a:lnTo>
                    <a:pt x="1103947" y="374624"/>
                  </a:lnTo>
                  <a:lnTo>
                    <a:pt x="1110627" y="384695"/>
                  </a:lnTo>
                  <a:lnTo>
                    <a:pt x="1112850" y="396151"/>
                  </a:lnTo>
                  <a:lnTo>
                    <a:pt x="1112850" y="314604"/>
                  </a:lnTo>
                  <a:lnTo>
                    <a:pt x="1049477" y="315087"/>
                  </a:lnTo>
                  <a:lnTo>
                    <a:pt x="1004328" y="356679"/>
                  </a:lnTo>
                  <a:lnTo>
                    <a:pt x="995921" y="408584"/>
                  </a:lnTo>
                  <a:lnTo>
                    <a:pt x="1003693" y="434136"/>
                  </a:lnTo>
                  <a:lnTo>
                    <a:pt x="976274" y="450126"/>
                  </a:lnTo>
                  <a:lnTo>
                    <a:pt x="945756" y="454825"/>
                  </a:lnTo>
                  <a:lnTo>
                    <a:pt x="915517" y="448233"/>
                  </a:lnTo>
                  <a:lnTo>
                    <a:pt x="888961" y="430326"/>
                  </a:lnTo>
                  <a:lnTo>
                    <a:pt x="881811" y="423176"/>
                  </a:lnTo>
                  <a:lnTo>
                    <a:pt x="841463" y="382828"/>
                  </a:lnTo>
                  <a:lnTo>
                    <a:pt x="973416" y="250875"/>
                  </a:lnTo>
                  <a:lnTo>
                    <a:pt x="982624" y="254723"/>
                  </a:lnTo>
                  <a:lnTo>
                    <a:pt x="992136" y="257492"/>
                  </a:lnTo>
                  <a:lnTo>
                    <a:pt x="1001852" y="259168"/>
                  </a:lnTo>
                  <a:lnTo>
                    <a:pt x="1011669" y="259727"/>
                  </a:lnTo>
                  <a:lnTo>
                    <a:pt x="1028395" y="258127"/>
                  </a:lnTo>
                  <a:lnTo>
                    <a:pt x="1073543" y="234137"/>
                  </a:lnTo>
                  <a:lnTo>
                    <a:pt x="1093216" y="202679"/>
                  </a:lnTo>
                  <a:lnTo>
                    <a:pt x="1099134" y="172262"/>
                  </a:lnTo>
                  <a:lnTo>
                    <a:pt x="1093216" y="141833"/>
                  </a:lnTo>
                  <a:lnTo>
                    <a:pt x="1092733" y="139319"/>
                  </a:lnTo>
                  <a:lnTo>
                    <a:pt x="1073543" y="110388"/>
                  </a:lnTo>
                  <a:lnTo>
                    <a:pt x="1044613" y="91198"/>
                  </a:lnTo>
                  <a:lnTo>
                    <a:pt x="1042098" y="90716"/>
                  </a:lnTo>
                  <a:lnTo>
                    <a:pt x="1042098" y="172262"/>
                  </a:lnTo>
                  <a:lnTo>
                    <a:pt x="1039863" y="183718"/>
                  </a:lnTo>
                  <a:lnTo>
                    <a:pt x="1033195" y="193776"/>
                  </a:lnTo>
                  <a:lnTo>
                    <a:pt x="1023162" y="200444"/>
                  </a:lnTo>
                  <a:lnTo>
                    <a:pt x="1011745" y="202679"/>
                  </a:lnTo>
                  <a:lnTo>
                    <a:pt x="1000328" y="200507"/>
                  </a:lnTo>
                  <a:lnTo>
                    <a:pt x="990231" y="193852"/>
                  </a:lnTo>
                  <a:lnTo>
                    <a:pt x="990028" y="193662"/>
                  </a:lnTo>
                  <a:lnTo>
                    <a:pt x="983424" y="183603"/>
                  </a:lnTo>
                  <a:lnTo>
                    <a:pt x="981252" y="172173"/>
                  </a:lnTo>
                  <a:lnTo>
                    <a:pt x="983488" y="160769"/>
                  </a:lnTo>
                  <a:lnTo>
                    <a:pt x="990142" y="150736"/>
                  </a:lnTo>
                  <a:lnTo>
                    <a:pt x="996073" y="144792"/>
                  </a:lnTo>
                  <a:lnTo>
                    <a:pt x="1003871" y="141833"/>
                  </a:lnTo>
                  <a:lnTo>
                    <a:pt x="1019467" y="141833"/>
                  </a:lnTo>
                  <a:lnTo>
                    <a:pt x="1027252" y="144792"/>
                  </a:lnTo>
                  <a:lnTo>
                    <a:pt x="1033195" y="150736"/>
                  </a:lnTo>
                  <a:lnTo>
                    <a:pt x="1039863" y="160794"/>
                  </a:lnTo>
                  <a:lnTo>
                    <a:pt x="1042098" y="172262"/>
                  </a:lnTo>
                  <a:lnTo>
                    <a:pt x="1042098" y="90716"/>
                  </a:lnTo>
                  <a:lnTo>
                    <a:pt x="978725" y="91198"/>
                  </a:lnTo>
                  <a:lnTo>
                    <a:pt x="933538" y="132854"/>
                  </a:lnTo>
                  <a:lnTo>
                    <a:pt x="925195" y="184912"/>
                  </a:lnTo>
                  <a:lnTo>
                    <a:pt x="933069" y="210515"/>
                  </a:lnTo>
                  <a:lnTo>
                    <a:pt x="687374" y="456222"/>
                  </a:lnTo>
                  <a:lnTo>
                    <a:pt x="646303" y="415150"/>
                  </a:lnTo>
                  <a:lnTo>
                    <a:pt x="635698" y="399173"/>
                  </a:lnTo>
                  <a:lnTo>
                    <a:pt x="632167" y="380974"/>
                  </a:lnTo>
                  <a:lnTo>
                    <a:pt x="635698" y="362788"/>
                  </a:lnTo>
                  <a:lnTo>
                    <a:pt x="646303" y="346811"/>
                  </a:lnTo>
                  <a:lnTo>
                    <a:pt x="719328" y="273773"/>
                  </a:lnTo>
                  <a:lnTo>
                    <a:pt x="728535" y="277622"/>
                  </a:lnTo>
                  <a:lnTo>
                    <a:pt x="738047" y="280403"/>
                  </a:lnTo>
                  <a:lnTo>
                    <a:pt x="747750" y="282067"/>
                  </a:lnTo>
                  <a:lnTo>
                    <a:pt x="757567" y="282638"/>
                  </a:lnTo>
                  <a:lnTo>
                    <a:pt x="774293" y="281038"/>
                  </a:lnTo>
                  <a:lnTo>
                    <a:pt x="790511" y="276237"/>
                  </a:lnTo>
                  <a:lnTo>
                    <a:pt x="795197" y="273773"/>
                  </a:lnTo>
                  <a:lnTo>
                    <a:pt x="805738" y="268236"/>
                  </a:lnTo>
                  <a:lnTo>
                    <a:pt x="819442" y="257048"/>
                  </a:lnTo>
                  <a:lnTo>
                    <a:pt x="838631" y="228117"/>
                  </a:lnTo>
                  <a:lnTo>
                    <a:pt x="839127" y="225590"/>
                  </a:lnTo>
                  <a:lnTo>
                    <a:pt x="845032" y="195173"/>
                  </a:lnTo>
                  <a:lnTo>
                    <a:pt x="839127" y="164744"/>
                  </a:lnTo>
                  <a:lnTo>
                    <a:pt x="838631" y="162229"/>
                  </a:lnTo>
                  <a:lnTo>
                    <a:pt x="819442" y="133299"/>
                  </a:lnTo>
                  <a:lnTo>
                    <a:pt x="790511" y="114109"/>
                  </a:lnTo>
                  <a:lnTo>
                    <a:pt x="787996" y="113626"/>
                  </a:lnTo>
                  <a:lnTo>
                    <a:pt x="787996" y="195173"/>
                  </a:lnTo>
                  <a:lnTo>
                    <a:pt x="785774" y="206629"/>
                  </a:lnTo>
                  <a:lnTo>
                    <a:pt x="779094" y="216687"/>
                  </a:lnTo>
                  <a:lnTo>
                    <a:pt x="769099" y="223342"/>
                  </a:lnTo>
                  <a:lnTo>
                    <a:pt x="757720" y="225590"/>
                  </a:lnTo>
                  <a:lnTo>
                    <a:pt x="746328" y="223443"/>
                  </a:lnTo>
                  <a:lnTo>
                    <a:pt x="736282" y="216890"/>
                  </a:lnTo>
                  <a:lnTo>
                    <a:pt x="735850" y="216471"/>
                  </a:lnTo>
                  <a:lnTo>
                    <a:pt x="729310" y="206425"/>
                  </a:lnTo>
                  <a:lnTo>
                    <a:pt x="727163" y="195021"/>
                  </a:lnTo>
                  <a:lnTo>
                    <a:pt x="729386" y="183718"/>
                  </a:lnTo>
                  <a:lnTo>
                    <a:pt x="736053" y="173647"/>
                  </a:lnTo>
                  <a:lnTo>
                    <a:pt x="741984" y="167703"/>
                  </a:lnTo>
                  <a:lnTo>
                    <a:pt x="749782" y="164744"/>
                  </a:lnTo>
                  <a:lnTo>
                    <a:pt x="765365" y="164744"/>
                  </a:lnTo>
                  <a:lnTo>
                    <a:pt x="773163" y="167703"/>
                  </a:lnTo>
                  <a:lnTo>
                    <a:pt x="779094" y="173647"/>
                  </a:lnTo>
                  <a:lnTo>
                    <a:pt x="785774" y="183718"/>
                  </a:lnTo>
                  <a:lnTo>
                    <a:pt x="787996" y="195173"/>
                  </a:lnTo>
                  <a:lnTo>
                    <a:pt x="787996" y="113626"/>
                  </a:lnTo>
                  <a:lnTo>
                    <a:pt x="724636" y="114109"/>
                  </a:lnTo>
                  <a:lnTo>
                    <a:pt x="679450" y="155765"/>
                  </a:lnTo>
                  <a:lnTo>
                    <a:pt x="671106" y="207822"/>
                  </a:lnTo>
                  <a:lnTo>
                    <a:pt x="678980" y="233426"/>
                  </a:lnTo>
                  <a:lnTo>
                    <a:pt x="605955" y="306463"/>
                  </a:lnTo>
                  <a:lnTo>
                    <a:pt x="582841" y="341299"/>
                  </a:lnTo>
                  <a:lnTo>
                    <a:pt x="575132" y="380974"/>
                  </a:lnTo>
                  <a:lnTo>
                    <a:pt x="582841" y="420662"/>
                  </a:lnTo>
                  <a:lnTo>
                    <a:pt x="605955" y="455498"/>
                  </a:lnTo>
                  <a:lnTo>
                    <a:pt x="647014" y="496570"/>
                  </a:lnTo>
                  <a:lnTo>
                    <a:pt x="578307" y="565289"/>
                  </a:lnTo>
                  <a:lnTo>
                    <a:pt x="574357" y="563892"/>
                  </a:lnTo>
                  <a:lnTo>
                    <a:pt x="574357" y="655154"/>
                  </a:lnTo>
                  <a:lnTo>
                    <a:pt x="573481" y="664121"/>
                  </a:lnTo>
                  <a:lnTo>
                    <a:pt x="546239" y="697280"/>
                  </a:lnTo>
                  <a:lnTo>
                    <a:pt x="528789" y="700722"/>
                  </a:lnTo>
                  <a:lnTo>
                    <a:pt x="519836" y="699846"/>
                  </a:lnTo>
                  <a:lnTo>
                    <a:pt x="486676" y="672604"/>
                  </a:lnTo>
                  <a:lnTo>
                    <a:pt x="483235" y="655154"/>
                  </a:lnTo>
                  <a:lnTo>
                    <a:pt x="484111" y="646201"/>
                  </a:lnTo>
                  <a:lnTo>
                    <a:pt x="511644" y="612952"/>
                  </a:lnTo>
                  <a:lnTo>
                    <a:pt x="528789" y="609612"/>
                  </a:lnTo>
                  <a:lnTo>
                    <a:pt x="537502" y="610450"/>
                  </a:lnTo>
                  <a:lnTo>
                    <a:pt x="570915" y="637717"/>
                  </a:lnTo>
                  <a:lnTo>
                    <a:pt x="574357" y="655154"/>
                  </a:lnTo>
                  <a:lnTo>
                    <a:pt x="574357" y="563892"/>
                  </a:lnTo>
                  <a:lnTo>
                    <a:pt x="547433" y="554291"/>
                  </a:lnTo>
                  <a:lnTo>
                    <a:pt x="515023" y="553516"/>
                  </a:lnTo>
                  <a:lnTo>
                    <a:pt x="483743" y="562940"/>
                  </a:lnTo>
                  <a:lnTo>
                    <a:pt x="443344" y="598246"/>
                  </a:lnTo>
                  <a:lnTo>
                    <a:pt x="428129" y="634987"/>
                  </a:lnTo>
                  <a:lnTo>
                    <a:pt x="426161" y="655154"/>
                  </a:lnTo>
                  <a:lnTo>
                    <a:pt x="428129" y="675335"/>
                  </a:lnTo>
                  <a:lnTo>
                    <a:pt x="443344" y="712063"/>
                  </a:lnTo>
                  <a:lnTo>
                    <a:pt x="471881" y="740600"/>
                  </a:lnTo>
                  <a:lnTo>
                    <a:pt x="508609" y="755815"/>
                  </a:lnTo>
                  <a:lnTo>
                    <a:pt x="528789" y="757783"/>
                  </a:lnTo>
                  <a:lnTo>
                    <a:pt x="548957" y="755815"/>
                  </a:lnTo>
                  <a:lnTo>
                    <a:pt x="585698" y="740600"/>
                  </a:lnTo>
                  <a:lnTo>
                    <a:pt x="614235" y="712063"/>
                  </a:lnTo>
                  <a:lnTo>
                    <a:pt x="620293" y="700722"/>
                  </a:lnTo>
                  <a:lnTo>
                    <a:pt x="623658" y="694448"/>
                  </a:lnTo>
                  <a:lnTo>
                    <a:pt x="629437" y="675335"/>
                  </a:lnTo>
                  <a:lnTo>
                    <a:pt x="631418" y="655154"/>
                  </a:lnTo>
                  <a:lnTo>
                    <a:pt x="630593" y="642099"/>
                  </a:lnTo>
                  <a:lnTo>
                    <a:pt x="628167" y="629399"/>
                  </a:lnTo>
                  <a:lnTo>
                    <a:pt x="624179" y="617207"/>
                  </a:lnTo>
                  <a:lnTo>
                    <a:pt x="620585" y="609612"/>
                  </a:lnTo>
                  <a:lnTo>
                    <a:pt x="618693" y="605612"/>
                  </a:lnTo>
                  <a:lnTo>
                    <a:pt x="659015" y="565289"/>
                  </a:lnTo>
                  <a:lnTo>
                    <a:pt x="768070" y="456222"/>
                  </a:lnTo>
                  <a:lnTo>
                    <a:pt x="801116" y="423176"/>
                  </a:lnTo>
                  <a:lnTo>
                    <a:pt x="848626" y="470687"/>
                  </a:lnTo>
                  <a:lnTo>
                    <a:pt x="895311" y="501637"/>
                  </a:lnTo>
                  <a:lnTo>
                    <a:pt x="948461" y="511949"/>
                  </a:lnTo>
                  <a:lnTo>
                    <a:pt x="974090" y="509625"/>
                  </a:lnTo>
                  <a:lnTo>
                    <a:pt x="999020" y="502627"/>
                  </a:lnTo>
                  <a:lnTo>
                    <a:pt x="1022565" y="490982"/>
                  </a:lnTo>
                  <a:lnTo>
                    <a:pt x="1044028" y="474700"/>
                  </a:lnTo>
                  <a:lnTo>
                    <a:pt x="1053274" y="478574"/>
                  </a:lnTo>
                  <a:lnTo>
                    <a:pt x="1062812" y="481368"/>
                  </a:lnTo>
                  <a:lnTo>
                    <a:pt x="1072565" y="483057"/>
                  </a:lnTo>
                  <a:lnTo>
                    <a:pt x="1082421" y="483616"/>
                  </a:lnTo>
                  <a:lnTo>
                    <a:pt x="1099146" y="482015"/>
                  </a:lnTo>
                  <a:lnTo>
                    <a:pt x="1144295" y="458038"/>
                  </a:lnTo>
                  <a:lnTo>
                    <a:pt x="1146416" y="454825"/>
                  </a:lnTo>
                  <a:lnTo>
                    <a:pt x="1163485" y="429094"/>
                  </a:lnTo>
                  <a:lnTo>
                    <a:pt x="1163980" y="426580"/>
                  </a:lnTo>
                  <a:lnTo>
                    <a:pt x="1169885" y="396151"/>
                  </a:lnTo>
                  <a:close/>
                </a:path>
                <a:path w="1489710" h="1208404">
                  <a:moveTo>
                    <a:pt x="1489633" y="363499"/>
                  </a:moveTo>
                  <a:lnTo>
                    <a:pt x="1487538" y="352767"/>
                  </a:lnTo>
                  <a:lnTo>
                    <a:pt x="1481277" y="343331"/>
                  </a:lnTo>
                  <a:lnTo>
                    <a:pt x="1471828" y="337058"/>
                  </a:lnTo>
                  <a:lnTo>
                    <a:pt x="1461096" y="334975"/>
                  </a:lnTo>
                  <a:lnTo>
                    <a:pt x="1450365" y="337058"/>
                  </a:lnTo>
                  <a:lnTo>
                    <a:pt x="1440916" y="343331"/>
                  </a:lnTo>
                  <a:lnTo>
                    <a:pt x="752487" y="1031786"/>
                  </a:lnTo>
                  <a:lnTo>
                    <a:pt x="712000" y="1067346"/>
                  </a:lnTo>
                  <a:lnTo>
                    <a:pt x="667791" y="1096924"/>
                  </a:lnTo>
                  <a:lnTo>
                    <a:pt x="620420" y="1120305"/>
                  </a:lnTo>
                  <a:lnTo>
                    <a:pt x="570382" y="1137272"/>
                  </a:lnTo>
                  <a:lnTo>
                    <a:pt x="518210" y="1147622"/>
                  </a:lnTo>
                  <a:lnTo>
                    <a:pt x="464439" y="1151115"/>
                  </a:lnTo>
                  <a:lnTo>
                    <a:pt x="410667" y="1147622"/>
                  </a:lnTo>
                  <a:lnTo>
                    <a:pt x="358495" y="1137272"/>
                  </a:lnTo>
                  <a:lnTo>
                    <a:pt x="308457" y="1120305"/>
                  </a:lnTo>
                  <a:lnTo>
                    <a:pt x="261073" y="1096924"/>
                  </a:lnTo>
                  <a:lnTo>
                    <a:pt x="216877" y="1067346"/>
                  </a:lnTo>
                  <a:lnTo>
                    <a:pt x="176377" y="1031786"/>
                  </a:lnTo>
                  <a:lnTo>
                    <a:pt x="140830" y="991285"/>
                  </a:lnTo>
                  <a:lnTo>
                    <a:pt x="111252" y="947089"/>
                  </a:lnTo>
                  <a:lnTo>
                    <a:pt x="87871" y="899706"/>
                  </a:lnTo>
                  <a:lnTo>
                    <a:pt x="70904" y="849668"/>
                  </a:lnTo>
                  <a:lnTo>
                    <a:pt x="60553" y="797496"/>
                  </a:lnTo>
                  <a:lnTo>
                    <a:pt x="57061" y="743724"/>
                  </a:lnTo>
                  <a:lnTo>
                    <a:pt x="60553" y="689940"/>
                  </a:lnTo>
                  <a:lnTo>
                    <a:pt x="70904" y="637768"/>
                  </a:lnTo>
                  <a:lnTo>
                    <a:pt x="87871" y="587730"/>
                  </a:lnTo>
                  <a:lnTo>
                    <a:pt x="111252" y="540346"/>
                  </a:lnTo>
                  <a:lnTo>
                    <a:pt x="140830" y="496150"/>
                  </a:lnTo>
                  <a:lnTo>
                    <a:pt x="176377" y="455650"/>
                  </a:lnTo>
                  <a:lnTo>
                    <a:pt x="583298" y="48717"/>
                  </a:lnTo>
                  <a:lnTo>
                    <a:pt x="589572" y="39268"/>
                  </a:lnTo>
                  <a:lnTo>
                    <a:pt x="573862" y="2095"/>
                  </a:lnTo>
                  <a:lnTo>
                    <a:pt x="563130" y="0"/>
                  </a:lnTo>
                  <a:lnTo>
                    <a:pt x="552386" y="2095"/>
                  </a:lnTo>
                  <a:lnTo>
                    <a:pt x="136029" y="415302"/>
                  </a:lnTo>
                  <a:lnTo>
                    <a:pt x="100876" y="454609"/>
                  </a:lnTo>
                  <a:lnTo>
                    <a:pt x="70700" y="497078"/>
                  </a:lnTo>
                  <a:lnTo>
                    <a:pt x="45669" y="542328"/>
                  </a:lnTo>
                  <a:lnTo>
                    <a:pt x="25920" y="590003"/>
                  </a:lnTo>
                  <a:lnTo>
                    <a:pt x="11620" y="639699"/>
                  </a:lnTo>
                  <a:lnTo>
                    <a:pt x="2933" y="691070"/>
                  </a:lnTo>
                  <a:lnTo>
                    <a:pt x="0" y="743724"/>
                  </a:lnTo>
                  <a:lnTo>
                    <a:pt x="2933" y="796378"/>
                  </a:lnTo>
                  <a:lnTo>
                    <a:pt x="11620" y="847737"/>
                  </a:lnTo>
                  <a:lnTo>
                    <a:pt x="25920" y="897445"/>
                  </a:lnTo>
                  <a:lnTo>
                    <a:pt x="45669" y="945108"/>
                  </a:lnTo>
                  <a:lnTo>
                    <a:pt x="70700" y="990371"/>
                  </a:lnTo>
                  <a:lnTo>
                    <a:pt x="100876" y="1032840"/>
                  </a:lnTo>
                  <a:lnTo>
                    <a:pt x="136029" y="1072146"/>
                  </a:lnTo>
                  <a:lnTo>
                    <a:pt x="175336" y="1107300"/>
                  </a:lnTo>
                  <a:lnTo>
                    <a:pt x="217805" y="1137475"/>
                  </a:lnTo>
                  <a:lnTo>
                    <a:pt x="263055" y="1162519"/>
                  </a:lnTo>
                  <a:lnTo>
                    <a:pt x="310718" y="1182255"/>
                  </a:lnTo>
                  <a:lnTo>
                    <a:pt x="360426" y="1196555"/>
                  </a:lnTo>
                  <a:lnTo>
                    <a:pt x="411784" y="1205242"/>
                  </a:lnTo>
                  <a:lnTo>
                    <a:pt x="464439" y="1208176"/>
                  </a:lnTo>
                  <a:lnTo>
                    <a:pt x="517093" y="1205242"/>
                  </a:lnTo>
                  <a:lnTo>
                    <a:pt x="568452" y="1196555"/>
                  </a:lnTo>
                  <a:lnTo>
                    <a:pt x="618159" y="1182255"/>
                  </a:lnTo>
                  <a:lnTo>
                    <a:pt x="665822" y="1162519"/>
                  </a:lnTo>
                  <a:lnTo>
                    <a:pt x="711073" y="1137475"/>
                  </a:lnTo>
                  <a:lnTo>
                    <a:pt x="753541" y="1107300"/>
                  </a:lnTo>
                  <a:lnTo>
                    <a:pt x="792848" y="1072146"/>
                  </a:lnTo>
                  <a:lnTo>
                    <a:pt x="1481277" y="383679"/>
                  </a:lnTo>
                  <a:lnTo>
                    <a:pt x="1487538" y="374243"/>
                  </a:lnTo>
                  <a:lnTo>
                    <a:pt x="1489633" y="36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2112" y="1399794"/>
              <a:ext cx="1502638" cy="14241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75660" y="1713501"/>
              <a:ext cx="882015" cy="801370"/>
            </a:xfrm>
            <a:custGeom>
              <a:avLst/>
              <a:gdLst/>
              <a:ahLst/>
              <a:cxnLst/>
              <a:rect l="l" t="t" r="r" b="b"/>
              <a:pathLst>
                <a:path w="882014" h="801369">
                  <a:moveTo>
                    <a:pt x="0" y="195021"/>
                  </a:moveTo>
                  <a:lnTo>
                    <a:pt x="604685" y="703681"/>
                  </a:lnTo>
                  <a:lnTo>
                    <a:pt x="522668" y="801192"/>
                  </a:lnTo>
                  <a:lnTo>
                    <a:pt x="881735" y="770216"/>
                  </a:lnTo>
                  <a:lnTo>
                    <a:pt x="850772" y="411137"/>
                  </a:lnTo>
                  <a:lnTo>
                    <a:pt x="768743" y="508660"/>
                  </a:lnTo>
                  <a:lnTo>
                    <a:pt x="164058" y="0"/>
                  </a:lnTo>
                  <a:lnTo>
                    <a:pt x="0" y="195021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91755" y="1147911"/>
            <a:ext cx="16097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45" dirty="0">
                <a:solidFill>
                  <a:srgbClr val="00B050"/>
                </a:solidFill>
                <a:latin typeface="Times New Roman"/>
                <a:cs typeface="Times New Roman"/>
              </a:rPr>
              <a:t>NICE</a:t>
            </a:r>
            <a:r>
              <a:rPr sz="2500" spc="2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500" spc="95" dirty="0">
                <a:solidFill>
                  <a:srgbClr val="00B050"/>
                </a:solidFill>
                <a:latin typeface="Times New Roman"/>
                <a:cs typeface="Times New Roman"/>
              </a:rPr>
              <a:t>GUY</a:t>
            </a:r>
            <a:endParaRPr sz="2500" dirty="0">
              <a:solidFill>
                <a:srgbClr val="00B050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1870" y="819230"/>
            <a:ext cx="115062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90" dirty="0">
                <a:solidFill>
                  <a:srgbClr val="C00000"/>
                </a:solidFill>
                <a:latin typeface="Times New Roman"/>
                <a:cs typeface="Times New Roman"/>
              </a:rPr>
              <a:t>H</a:t>
            </a:r>
            <a:r>
              <a:rPr sz="2500" spc="235" dirty="0">
                <a:solidFill>
                  <a:srgbClr val="C00000"/>
                </a:solidFill>
                <a:latin typeface="Times New Roman"/>
                <a:cs typeface="Times New Roman"/>
              </a:rPr>
              <a:t>O</a:t>
            </a:r>
            <a:r>
              <a:rPr sz="2500" spc="160" dirty="0">
                <a:solidFill>
                  <a:srgbClr val="C00000"/>
                </a:solidFill>
                <a:latin typeface="Times New Roman"/>
                <a:cs typeface="Times New Roman"/>
              </a:rPr>
              <a:t>S</a:t>
            </a:r>
            <a:r>
              <a:rPr sz="2500" spc="5" dirty="0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sz="2500" spc="-70" dirty="0">
                <a:solidFill>
                  <a:srgbClr val="C00000"/>
                </a:solidFill>
                <a:latin typeface="Times New Roman"/>
                <a:cs typeface="Times New Roman"/>
              </a:rPr>
              <a:t>in</a:t>
            </a:r>
            <a:endParaRPr sz="25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26686" y="2530601"/>
            <a:ext cx="1510030" cy="1419860"/>
            <a:chOff x="4726686" y="2530601"/>
            <a:chExt cx="1510030" cy="141986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6686" y="2530601"/>
              <a:ext cx="1509521" cy="141960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39873" y="2840249"/>
              <a:ext cx="889635" cy="796925"/>
            </a:xfrm>
            <a:custGeom>
              <a:avLst/>
              <a:gdLst/>
              <a:ahLst/>
              <a:cxnLst/>
              <a:rect l="l" t="t" r="r" b="b"/>
              <a:pathLst>
                <a:path w="889635" h="796925">
                  <a:moveTo>
                    <a:pt x="161505" y="796467"/>
                  </a:moveTo>
                  <a:lnTo>
                    <a:pt x="772756" y="295719"/>
                  </a:lnTo>
                  <a:lnTo>
                    <a:pt x="853516" y="394284"/>
                  </a:lnTo>
                  <a:lnTo>
                    <a:pt x="889152" y="35636"/>
                  </a:lnTo>
                  <a:lnTo>
                    <a:pt x="530504" y="0"/>
                  </a:lnTo>
                  <a:lnTo>
                    <a:pt x="611250" y="98577"/>
                  </a:lnTo>
                  <a:lnTo>
                    <a:pt x="0" y="599325"/>
                  </a:lnTo>
                  <a:lnTo>
                    <a:pt x="161505" y="796467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25510" y="3811194"/>
            <a:ext cx="75374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75" dirty="0">
                <a:solidFill>
                  <a:srgbClr val="C00000"/>
                </a:solidFill>
                <a:latin typeface="Times New Roman"/>
                <a:cs typeface="Times New Roman"/>
              </a:rPr>
              <a:t>B</a:t>
            </a:r>
            <a:r>
              <a:rPr lang="en-IN" sz="2500" spc="10" dirty="0" err="1">
                <a:solidFill>
                  <a:srgbClr val="C00000"/>
                </a:solidFill>
                <a:latin typeface="Times New Roman"/>
                <a:cs typeface="Times New Roman"/>
              </a:rPr>
              <a:t>ully</a:t>
            </a:r>
            <a:endParaRPr sz="250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206" y="243179"/>
            <a:ext cx="4679994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26870" algn="l"/>
                <a:tab pos="1928495" algn="l"/>
              </a:tabLst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	</a:t>
            </a: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8200" y="4027170"/>
            <a:ext cx="1783066" cy="1050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6600" y="4275582"/>
            <a:ext cx="1286510" cy="553720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68910" marR="171450" indent="58419">
              <a:lnSpc>
                <a:spcPct val="100000"/>
              </a:lnSpc>
              <a:spcBef>
                <a:spcPts val="250"/>
              </a:spcBef>
            </a:pPr>
            <a:r>
              <a:rPr sz="1500" spc="40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1500" spc="160" dirty="0">
                <a:solidFill>
                  <a:srgbClr val="F73BAB"/>
                </a:solidFill>
                <a:latin typeface="Times New Roman"/>
                <a:cs typeface="Times New Roman"/>
              </a:rPr>
              <a:t>n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d</a:t>
            </a:r>
            <a:r>
              <a:rPr sz="1500" spc="-18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o</a:t>
            </a:r>
            <a:r>
              <a:rPr sz="1500" spc="-215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spc="-45" dirty="0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sz="1500" spc="160" dirty="0">
                <a:solidFill>
                  <a:srgbClr val="F73BAB"/>
                </a:solidFill>
                <a:latin typeface="Times New Roman"/>
                <a:cs typeface="Times New Roman"/>
              </a:rPr>
              <a:t>n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t </a:t>
            </a:r>
            <a:r>
              <a:rPr sz="1500" spc="-215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F73BAB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F73BAB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F73BAB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F73BAB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8294" y="4027170"/>
            <a:ext cx="1783079" cy="105003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86705" y="4275582"/>
            <a:ext cx="1286510" cy="553720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68275" marR="172085" indent="58419">
              <a:lnSpc>
                <a:spcPct val="100000"/>
              </a:lnSpc>
              <a:spcBef>
                <a:spcPts val="250"/>
              </a:spcBef>
            </a:pPr>
            <a:r>
              <a:rPr sz="1500" spc="40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1500" spc="160" dirty="0">
                <a:solidFill>
                  <a:srgbClr val="F73BAB"/>
                </a:solidFill>
                <a:latin typeface="Times New Roman"/>
                <a:cs typeface="Times New Roman"/>
              </a:rPr>
              <a:t>n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d</a:t>
            </a:r>
            <a:r>
              <a:rPr sz="1500" spc="-18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o</a:t>
            </a:r>
            <a:r>
              <a:rPr sz="1500" spc="-215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spc="-45" dirty="0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sz="1500" spc="160" dirty="0">
                <a:solidFill>
                  <a:srgbClr val="F73BAB"/>
                </a:solidFill>
                <a:latin typeface="Times New Roman"/>
                <a:cs typeface="Times New Roman"/>
              </a:rPr>
              <a:t>n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t </a:t>
            </a:r>
            <a:r>
              <a:rPr sz="1500" spc="-215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F73BAB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F73BAB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F73BAB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F73BAB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05440" y="3460239"/>
            <a:ext cx="1638935" cy="830580"/>
            <a:chOff x="3905440" y="3460239"/>
            <a:chExt cx="1638935" cy="830580"/>
          </a:xfrm>
        </p:grpSpPr>
        <p:sp>
          <p:nvSpPr>
            <p:cNvPr id="8" name="object 8"/>
            <p:cNvSpPr/>
            <p:nvPr/>
          </p:nvSpPr>
          <p:spPr>
            <a:xfrm>
              <a:off x="3919728" y="3531677"/>
              <a:ext cx="779780" cy="744855"/>
            </a:xfrm>
            <a:custGeom>
              <a:avLst/>
              <a:gdLst/>
              <a:ahLst/>
              <a:cxnLst/>
              <a:rect l="l" t="t" r="r" b="b"/>
              <a:pathLst>
                <a:path w="779779" h="744854">
                  <a:moveTo>
                    <a:pt x="0" y="744232"/>
                  </a:moveTo>
                  <a:lnTo>
                    <a:pt x="0" y="336397"/>
                  </a:lnTo>
                  <a:lnTo>
                    <a:pt x="779335" y="336397"/>
                  </a:lnTo>
                  <a:lnTo>
                    <a:pt x="779335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56201" y="346023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99254" y="3531678"/>
              <a:ext cx="830580" cy="744855"/>
            </a:xfrm>
            <a:custGeom>
              <a:avLst/>
              <a:gdLst/>
              <a:ahLst/>
              <a:cxnLst/>
              <a:rect l="l" t="t" r="r" b="b"/>
              <a:pathLst>
                <a:path w="830579" h="744854">
                  <a:moveTo>
                    <a:pt x="830389" y="744232"/>
                  </a:moveTo>
                  <a:lnTo>
                    <a:pt x="830389" y="336397"/>
                  </a:lnTo>
                  <a:lnTo>
                    <a:pt x="0" y="336397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56395" y="346024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56126" y="2906267"/>
            <a:ext cx="1286510" cy="554355"/>
          </a:xfrm>
          <a:prstGeom prst="rect">
            <a:avLst/>
          </a:prstGeom>
          <a:solidFill>
            <a:srgbClr val="1F1F1F"/>
          </a:solidFill>
          <a:ln w="38100">
            <a:solidFill>
              <a:srgbClr val="36FF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8910" marR="172085" indent="66040">
              <a:lnSpc>
                <a:spcPct val="100000"/>
              </a:lnSpc>
              <a:spcBef>
                <a:spcPts val="254"/>
              </a:spcBef>
            </a:pPr>
            <a:r>
              <a:rPr sz="1500" spc="95" dirty="0">
                <a:solidFill>
                  <a:srgbClr val="36FFF4"/>
                </a:solidFill>
                <a:latin typeface="Times New Roman"/>
                <a:cs typeface="Times New Roman"/>
              </a:rPr>
              <a:t>Interface </a:t>
            </a:r>
            <a:r>
              <a:rPr sz="1500" spc="100" dirty="0">
                <a:solidFill>
                  <a:srgbClr val="36FFF4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36FFF4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36FFF4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36FFF4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36FFF4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36FFF4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36FFF4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36FFF4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36FFF4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36FFF4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36FFF4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36FFF4"/>
                </a:solidFill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56396" y="1552191"/>
            <a:ext cx="85725" cy="388620"/>
            <a:chOff x="4656396" y="1552191"/>
            <a:chExt cx="85725" cy="388620"/>
          </a:xfrm>
        </p:grpSpPr>
        <p:sp>
          <p:nvSpPr>
            <p:cNvPr id="14" name="object 14"/>
            <p:cNvSpPr/>
            <p:nvPr/>
          </p:nvSpPr>
          <p:spPr>
            <a:xfrm>
              <a:off x="4699256" y="1623637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h="317500">
                  <a:moveTo>
                    <a:pt x="0" y="316903"/>
                  </a:moveTo>
                  <a:lnTo>
                    <a:pt x="0" y="12273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56396" y="15521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07726" y="2494023"/>
            <a:ext cx="1783080" cy="1214755"/>
            <a:chOff x="3807726" y="2494023"/>
            <a:chExt cx="1783080" cy="1214755"/>
          </a:xfrm>
        </p:grpSpPr>
        <p:sp>
          <p:nvSpPr>
            <p:cNvPr id="17" name="object 17"/>
            <p:cNvSpPr/>
            <p:nvPr/>
          </p:nvSpPr>
          <p:spPr>
            <a:xfrm>
              <a:off x="4699259" y="2565461"/>
              <a:ext cx="0" cy="341630"/>
            </a:xfrm>
            <a:custGeom>
              <a:avLst/>
              <a:gdLst/>
              <a:ahLst/>
              <a:cxnLst/>
              <a:rect l="l" t="t" r="r" b="b"/>
              <a:pathLst>
                <a:path h="341630">
                  <a:moveTo>
                    <a:pt x="0" y="341223"/>
                  </a:moveTo>
                  <a:lnTo>
                    <a:pt x="0" y="134899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56396" y="2494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7726" y="2657868"/>
              <a:ext cx="1783067" cy="1050785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5142" y="1712215"/>
            <a:ext cx="1888223" cy="105003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003547" y="1953005"/>
            <a:ext cx="1391920" cy="553720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262255" marR="20320" indent="-153670">
              <a:lnSpc>
                <a:spcPct val="100000"/>
              </a:lnSpc>
              <a:spcBef>
                <a:spcPts val="535"/>
              </a:spcBef>
            </a:pPr>
            <a:r>
              <a:rPr sz="1500" spc="40" dirty="0">
                <a:solidFill>
                  <a:srgbClr val="AFEF52"/>
                </a:solidFill>
                <a:latin typeface="Times New Roman"/>
                <a:cs typeface="Times New Roman"/>
              </a:rPr>
              <a:t>C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on</a:t>
            </a:r>
            <a:r>
              <a:rPr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f</a:t>
            </a:r>
            <a:r>
              <a:rPr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g</a:t>
            </a:r>
            <a:r>
              <a:rPr sz="1500" spc="-180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u</a:t>
            </a:r>
            <a:r>
              <a:rPr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r>
              <a:rPr sz="1500" spc="180" dirty="0">
                <a:solidFill>
                  <a:srgbClr val="AFEF52"/>
                </a:solidFill>
                <a:latin typeface="Times New Roman"/>
                <a:cs typeface="Times New Roman"/>
              </a:rPr>
              <a:t>a</a:t>
            </a:r>
            <a:r>
              <a:rPr sz="1500" spc="155" dirty="0">
                <a:solidFill>
                  <a:srgbClr val="AFEF52"/>
                </a:solidFill>
                <a:latin typeface="Times New Roman"/>
                <a:cs typeface="Times New Roman"/>
              </a:rPr>
              <a:t>t</a:t>
            </a:r>
            <a:r>
              <a:rPr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n </a:t>
            </a:r>
            <a:r>
              <a:rPr sz="1500" spc="-215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AFEF52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AFEF52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AFEF52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AFEF52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AFEF52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07726" y="739901"/>
            <a:ext cx="1783067" cy="102869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056126" y="988313"/>
            <a:ext cx="1286510" cy="532130"/>
          </a:xfrm>
          <a:prstGeom prst="rect">
            <a:avLst/>
          </a:prstGeom>
          <a:solidFill>
            <a:srgbClr val="1F1F1F"/>
          </a:solidFill>
          <a:ln w="38100">
            <a:solidFill>
              <a:srgbClr val="B57D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68910" marR="171450" indent="168910">
              <a:lnSpc>
                <a:spcPct val="100000"/>
              </a:lnSpc>
              <a:spcBef>
                <a:spcPts val="300"/>
              </a:spcBef>
            </a:pPr>
            <a:r>
              <a:rPr lang="en-IN" sz="1500" spc="55" dirty="0">
                <a:solidFill>
                  <a:srgbClr val="B57DFF"/>
                </a:solidFill>
                <a:latin typeface="Times New Roman"/>
                <a:cs typeface="Times New Roman"/>
              </a:rPr>
              <a:t>Device </a:t>
            </a:r>
            <a:r>
              <a:rPr lang="en-IN" sz="1500" spc="6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lang="en-IN" sz="1500" spc="40" dirty="0">
                <a:solidFill>
                  <a:srgbClr val="B57DFF"/>
                </a:solidFill>
                <a:latin typeface="Times New Roman"/>
                <a:cs typeface="Times New Roman"/>
              </a:rPr>
              <a:t>D</a:t>
            </a:r>
            <a:r>
              <a:rPr lang="en-IN" sz="1500" spc="185" dirty="0">
                <a:solidFill>
                  <a:srgbClr val="B57DFF"/>
                </a:solidFill>
                <a:latin typeface="Times New Roman"/>
                <a:cs typeface="Times New Roman"/>
              </a:rPr>
              <a:t>e</a:t>
            </a:r>
            <a:r>
              <a:rPr lang="en-IN" sz="1500" spc="135" dirty="0">
                <a:solidFill>
                  <a:srgbClr val="B57DFF"/>
                </a:solidFill>
                <a:latin typeface="Times New Roman"/>
                <a:cs typeface="Times New Roman"/>
              </a:rPr>
              <a:t>s</a:t>
            </a:r>
            <a:r>
              <a:rPr lang="en-IN" sz="1500" spc="130" dirty="0">
                <a:solidFill>
                  <a:srgbClr val="B57DFF"/>
                </a:solidFill>
                <a:latin typeface="Times New Roman"/>
                <a:cs typeface="Times New Roman"/>
              </a:rPr>
              <a:t>c</a:t>
            </a:r>
            <a:r>
              <a:rPr lang="en-IN" sz="1500" spc="75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r>
              <a:rPr lang="en-IN" sz="1500" spc="-45" dirty="0">
                <a:solidFill>
                  <a:srgbClr val="B57DFF"/>
                </a:solidFill>
                <a:latin typeface="Times New Roman"/>
                <a:cs typeface="Times New Roman"/>
              </a:rPr>
              <a:t>i</a:t>
            </a:r>
            <a:r>
              <a:rPr lang="en-IN" sz="1500" dirty="0">
                <a:solidFill>
                  <a:srgbClr val="B57DFF"/>
                </a:solidFill>
                <a:latin typeface="Times New Roman"/>
                <a:cs typeface="Times New Roman"/>
              </a:rPr>
              <a:t>p</a:t>
            </a:r>
            <a:r>
              <a:rPr lang="en-IN" sz="1500" spc="-18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lang="en-IN" sz="1500" spc="155" dirty="0">
                <a:solidFill>
                  <a:srgbClr val="B57DFF"/>
                </a:solidFill>
                <a:latin typeface="Times New Roman"/>
                <a:cs typeface="Times New Roman"/>
              </a:rPr>
              <a:t>t</a:t>
            </a:r>
            <a:r>
              <a:rPr lang="en-IN" sz="1500" spc="160" dirty="0">
                <a:solidFill>
                  <a:srgbClr val="B57DFF"/>
                </a:solidFill>
                <a:latin typeface="Times New Roman"/>
                <a:cs typeface="Times New Roman"/>
              </a:rPr>
              <a:t>o</a:t>
            </a:r>
            <a:r>
              <a:rPr lang="en-IN" sz="1500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96668" y="649223"/>
            <a:ext cx="1702435" cy="1210945"/>
            <a:chOff x="2296668" y="649223"/>
            <a:chExt cx="1702435" cy="121094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6668" y="649223"/>
              <a:ext cx="1702307" cy="121081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21492" y="1028106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90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76200">
              <a:solidFill>
                <a:srgbClr val="B57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5717" y="695718"/>
              <a:ext cx="1655825" cy="111782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621492" y="1028109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90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15318" y="1028260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90">
                  <a:moveTo>
                    <a:pt x="495" y="111518"/>
                  </a:moveTo>
                  <a:lnTo>
                    <a:pt x="810374" y="113284"/>
                  </a:lnTo>
                  <a:lnTo>
                    <a:pt x="810615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7726" y="739901"/>
            <a:ext cx="1783067" cy="10286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56126" y="988313"/>
            <a:ext cx="1286510" cy="500137"/>
          </a:xfrm>
          <a:prstGeom prst="rect">
            <a:avLst/>
          </a:prstGeom>
          <a:solidFill>
            <a:srgbClr val="1F1F1F"/>
          </a:solidFill>
          <a:ln w="38100">
            <a:solidFill>
              <a:srgbClr val="B57D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300"/>
              </a:spcBef>
            </a:pPr>
            <a:r>
              <a:rPr sz="1500" spc="-5" dirty="0">
                <a:solidFill>
                  <a:srgbClr val="B57D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540" algn="ctr">
              <a:lnSpc>
                <a:spcPct val="100000"/>
              </a:lnSpc>
            </a:pPr>
            <a:r>
              <a:rPr sz="1500" spc="40" dirty="0">
                <a:solidFill>
                  <a:srgbClr val="B57DFF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B57DFF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B57DFF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B57DFF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B57DFF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B57DFF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B57DFF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11" y="1680210"/>
            <a:ext cx="7716011" cy="31630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5171" y="180024"/>
            <a:ext cx="476817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28495" algn="l"/>
              </a:tabLst>
            </a:pPr>
            <a:r>
              <a:rPr b="1" spc="20" dirty="0"/>
              <a:t>ANALYZE</a:t>
            </a:r>
            <a:r>
              <a:rPr b="1" spc="110" dirty="0"/>
              <a:t> </a:t>
            </a:r>
            <a:r>
              <a:rPr b="1" spc="10" dirty="0"/>
              <a:t>–	</a:t>
            </a:r>
            <a:r>
              <a:rPr b="1" spc="90" dirty="0"/>
              <a:t>USB</a:t>
            </a:r>
            <a:r>
              <a:rPr b="1" spc="45" dirty="0"/>
              <a:t> </a:t>
            </a:r>
            <a:r>
              <a:rPr b="1" spc="75" dirty="0"/>
              <a:t>STRUCTURE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7726" y="739901"/>
            <a:ext cx="1783067" cy="10286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56126" y="988313"/>
            <a:ext cx="1286510" cy="500137"/>
          </a:xfrm>
          <a:prstGeom prst="rect">
            <a:avLst/>
          </a:prstGeom>
          <a:solidFill>
            <a:srgbClr val="1F1F1F"/>
          </a:solidFill>
          <a:ln w="38100">
            <a:solidFill>
              <a:srgbClr val="B57D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300"/>
              </a:spcBef>
            </a:pPr>
            <a:r>
              <a:rPr sz="1500" spc="-5" dirty="0">
                <a:solidFill>
                  <a:srgbClr val="B57D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540" algn="ctr">
              <a:lnSpc>
                <a:spcPct val="100000"/>
              </a:lnSpc>
            </a:pPr>
            <a:r>
              <a:rPr sz="1500" spc="40" dirty="0">
                <a:solidFill>
                  <a:srgbClr val="B57DFF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B57DFF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B57DFF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B57DFF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B57DFF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B57DFF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B57DFF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638" y="1680210"/>
            <a:ext cx="8632825" cy="3163570"/>
            <a:chOff x="55638" y="1680210"/>
            <a:chExt cx="8632825" cy="31635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312" y="1680210"/>
              <a:ext cx="7716011" cy="31630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38" y="2131314"/>
              <a:ext cx="1450073" cy="9784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0301" y="2509765"/>
              <a:ext cx="785495" cy="222250"/>
            </a:xfrm>
            <a:custGeom>
              <a:avLst/>
              <a:gdLst/>
              <a:ahLst/>
              <a:cxnLst/>
              <a:rect l="l" t="t" r="r" b="b"/>
              <a:pathLst>
                <a:path w="785494" h="222250">
                  <a:moveTo>
                    <a:pt x="241" y="53936"/>
                  </a:moveTo>
                  <a:lnTo>
                    <a:pt x="674357" y="55410"/>
                  </a:lnTo>
                  <a:lnTo>
                    <a:pt x="674484" y="0"/>
                  </a:lnTo>
                  <a:lnTo>
                    <a:pt x="785050" y="111061"/>
                  </a:lnTo>
                  <a:lnTo>
                    <a:pt x="674001" y="221640"/>
                  </a:lnTo>
                  <a:lnTo>
                    <a:pt x="674116" y="166230"/>
                  </a:lnTo>
                  <a:lnTo>
                    <a:pt x="0" y="164757"/>
                  </a:lnTo>
                  <a:lnTo>
                    <a:pt x="241" y="53936"/>
                  </a:lnTo>
                  <a:close/>
                </a:path>
              </a:pathLst>
            </a:custGeom>
            <a:ln w="76199">
              <a:solidFill>
                <a:srgbClr val="B57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75" y="2177034"/>
              <a:ext cx="1404365" cy="8869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0300" y="2509766"/>
              <a:ext cx="785495" cy="222250"/>
            </a:xfrm>
            <a:custGeom>
              <a:avLst/>
              <a:gdLst/>
              <a:ahLst/>
              <a:cxnLst/>
              <a:rect l="l" t="t" r="r" b="b"/>
              <a:pathLst>
                <a:path w="785494" h="222250">
                  <a:moveTo>
                    <a:pt x="241" y="53936"/>
                  </a:moveTo>
                  <a:lnTo>
                    <a:pt x="674357" y="55410"/>
                  </a:lnTo>
                  <a:lnTo>
                    <a:pt x="674484" y="0"/>
                  </a:lnTo>
                  <a:lnTo>
                    <a:pt x="785050" y="111061"/>
                  </a:lnTo>
                  <a:lnTo>
                    <a:pt x="674001" y="221640"/>
                  </a:lnTo>
                  <a:lnTo>
                    <a:pt x="674116" y="166230"/>
                  </a:lnTo>
                  <a:lnTo>
                    <a:pt x="0" y="164757"/>
                  </a:lnTo>
                  <a:lnTo>
                    <a:pt x="241" y="53936"/>
                  </a:lnTo>
                  <a:close/>
                </a:path>
              </a:pathLst>
            </a:custGeom>
            <a:ln w="38099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2931" y="2514981"/>
              <a:ext cx="2099310" cy="215265"/>
            </a:xfrm>
            <a:custGeom>
              <a:avLst/>
              <a:gdLst/>
              <a:ahLst/>
              <a:cxnLst/>
              <a:rect l="l" t="t" r="r" b="b"/>
              <a:pathLst>
                <a:path w="2099310" h="215264">
                  <a:moveTo>
                    <a:pt x="0" y="0"/>
                  </a:moveTo>
                  <a:lnTo>
                    <a:pt x="2099310" y="0"/>
                  </a:lnTo>
                  <a:lnTo>
                    <a:pt x="2099310" y="214883"/>
                  </a:lnTo>
                  <a:lnTo>
                    <a:pt x="0" y="214883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A06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15171" y="240538"/>
            <a:ext cx="476817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28495" algn="l"/>
              </a:tabLst>
            </a:pPr>
            <a:r>
              <a:rPr b="1" spc="20" dirty="0"/>
              <a:t>ANALYZE</a:t>
            </a:r>
            <a:r>
              <a:rPr b="1" spc="110" dirty="0"/>
              <a:t> </a:t>
            </a:r>
            <a:r>
              <a:rPr b="1" spc="10" dirty="0"/>
              <a:t>–	</a:t>
            </a:r>
            <a:r>
              <a:rPr b="1" spc="90" dirty="0"/>
              <a:t>USB</a:t>
            </a:r>
            <a:r>
              <a:rPr b="1" spc="45" dirty="0"/>
              <a:t> </a:t>
            </a:r>
            <a:r>
              <a:rPr b="1" spc="75" dirty="0"/>
              <a:t>STRUCTURE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7726" y="739901"/>
            <a:ext cx="1783067" cy="10286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56126" y="988313"/>
            <a:ext cx="1286510" cy="500137"/>
          </a:xfrm>
          <a:prstGeom prst="rect">
            <a:avLst/>
          </a:prstGeom>
          <a:solidFill>
            <a:srgbClr val="1F1F1F"/>
          </a:solidFill>
          <a:ln w="38100">
            <a:solidFill>
              <a:srgbClr val="B57D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300"/>
              </a:spcBef>
            </a:pPr>
            <a:r>
              <a:rPr sz="1500" spc="-5" dirty="0">
                <a:solidFill>
                  <a:srgbClr val="B57D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540" algn="ctr">
              <a:lnSpc>
                <a:spcPct val="100000"/>
              </a:lnSpc>
            </a:pPr>
            <a:r>
              <a:rPr sz="1500" spc="40" dirty="0">
                <a:solidFill>
                  <a:srgbClr val="B57DFF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B57DFF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B57DFF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B57DFF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B57DFF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B57DFF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B57DFF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725" y="1680210"/>
            <a:ext cx="8594725" cy="3163570"/>
            <a:chOff x="93725" y="1680210"/>
            <a:chExt cx="8594725" cy="31635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311" y="1680210"/>
              <a:ext cx="7716011" cy="31630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25" y="3166109"/>
              <a:ext cx="1450085" cy="97838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8348" y="3544775"/>
              <a:ext cx="785495" cy="222250"/>
            </a:xfrm>
            <a:custGeom>
              <a:avLst/>
              <a:gdLst/>
              <a:ahLst/>
              <a:cxnLst/>
              <a:rect l="l" t="t" r="r" b="b"/>
              <a:pathLst>
                <a:path w="785494" h="222250">
                  <a:moveTo>
                    <a:pt x="241" y="53936"/>
                  </a:moveTo>
                  <a:lnTo>
                    <a:pt x="674357" y="55410"/>
                  </a:lnTo>
                  <a:lnTo>
                    <a:pt x="674484" y="0"/>
                  </a:lnTo>
                  <a:lnTo>
                    <a:pt x="785050" y="111061"/>
                  </a:lnTo>
                  <a:lnTo>
                    <a:pt x="674001" y="221640"/>
                  </a:lnTo>
                  <a:lnTo>
                    <a:pt x="674116" y="166230"/>
                  </a:lnTo>
                  <a:lnTo>
                    <a:pt x="0" y="164757"/>
                  </a:lnTo>
                  <a:lnTo>
                    <a:pt x="241" y="53936"/>
                  </a:lnTo>
                  <a:close/>
                </a:path>
              </a:pathLst>
            </a:custGeom>
            <a:ln w="76199">
              <a:solidFill>
                <a:srgbClr val="B57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88" y="3212592"/>
              <a:ext cx="1404353" cy="8862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8346" y="3544777"/>
              <a:ext cx="785495" cy="222250"/>
            </a:xfrm>
            <a:custGeom>
              <a:avLst/>
              <a:gdLst/>
              <a:ahLst/>
              <a:cxnLst/>
              <a:rect l="l" t="t" r="r" b="b"/>
              <a:pathLst>
                <a:path w="785494" h="222250">
                  <a:moveTo>
                    <a:pt x="241" y="53936"/>
                  </a:moveTo>
                  <a:lnTo>
                    <a:pt x="674357" y="55410"/>
                  </a:lnTo>
                  <a:lnTo>
                    <a:pt x="674484" y="0"/>
                  </a:lnTo>
                  <a:lnTo>
                    <a:pt x="785050" y="111061"/>
                  </a:lnTo>
                  <a:lnTo>
                    <a:pt x="674001" y="221640"/>
                  </a:lnTo>
                  <a:lnTo>
                    <a:pt x="674116" y="166230"/>
                  </a:lnTo>
                  <a:lnTo>
                    <a:pt x="0" y="164757"/>
                  </a:lnTo>
                  <a:lnTo>
                    <a:pt x="241" y="53936"/>
                  </a:lnTo>
                  <a:close/>
                </a:path>
              </a:pathLst>
            </a:custGeom>
            <a:ln w="38099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2931" y="3411092"/>
              <a:ext cx="2771775" cy="532765"/>
            </a:xfrm>
            <a:custGeom>
              <a:avLst/>
              <a:gdLst/>
              <a:ahLst/>
              <a:cxnLst/>
              <a:rect l="l" t="t" r="r" b="b"/>
              <a:pathLst>
                <a:path w="2771775" h="532764">
                  <a:moveTo>
                    <a:pt x="0" y="0"/>
                  </a:moveTo>
                  <a:lnTo>
                    <a:pt x="2771394" y="0"/>
                  </a:lnTo>
                  <a:lnTo>
                    <a:pt x="2771394" y="532637"/>
                  </a:lnTo>
                  <a:lnTo>
                    <a:pt x="0" y="532637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A060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09800" y="240541"/>
            <a:ext cx="472440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28495" algn="l"/>
              </a:tabLst>
            </a:pPr>
            <a:r>
              <a:rPr b="1" spc="20" dirty="0"/>
              <a:t>ANALYZE</a:t>
            </a:r>
            <a:r>
              <a:rPr lang="en-IN" b="1" spc="110" dirty="0"/>
              <a:t> - </a:t>
            </a:r>
            <a:r>
              <a:rPr b="1" spc="90" dirty="0"/>
              <a:t>USB</a:t>
            </a:r>
            <a:r>
              <a:rPr b="1" spc="45" dirty="0"/>
              <a:t> </a:t>
            </a:r>
            <a:r>
              <a:rPr b="1" spc="75" dirty="0"/>
              <a:t>STRUCTURE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8200" y="4027170"/>
            <a:ext cx="1783066" cy="10500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76600" y="4275582"/>
            <a:ext cx="1286510" cy="493725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250"/>
              </a:spcBef>
            </a:pPr>
            <a:r>
              <a:rPr lang="en-IN" sz="1500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Endpoint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910">
              <a:lnSpc>
                <a:spcPct val="100000"/>
              </a:lnSpc>
            </a:pPr>
            <a:r>
              <a:rPr sz="1500" spc="40" dirty="0">
                <a:solidFill>
                  <a:srgbClr val="F73BAB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r>
              <a:rPr lang="en-IN" sz="1500" spc="130" dirty="0">
                <a:solidFill>
                  <a:srgbClr val="F73BAB"/>
                </a:solidFill>
                <a:latin typeface="Times New Roman"/>
                <a:cs typeface="Times New Roman"/>
              </a:rPr>
              <a:t>c</a:t>
            </a:r>
            <a:r>
              <a:rPr sz="1500" spc="75" dirty="0" err="1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sz="1500" spc="-45" dirty="0" err="1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sz="1500" dirty="0" err="1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sz="1500" spc="155" dirty="0" err="1">
                <a:solidFill>
                  <a:srgbClr val="F73BAB"/>
                </a:solidFill>
                <a:latin typeface="Times New Roman"/>
                <a:cs typeface="Times New Roman"/>
              </a:rPr>
              <a:t>t</a:t>
            </a:r>
            <a:r>
              <a:rPr sz="1500" spc="160" dirty="0" err="1">
                <a:solidFill>
                  <a:srgbClr val="F73BAB"/>
                </a:solidFill>
                <a:latin typeface="Times New Roman"/>
                <a:cs typeface="Times New Roman"/>
              </a:rPr>
              <a:t>o</a:t>
            </a:r>
            <a:r>
              <a:rPr sz="1500" dirty="0" err="1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8294" y="4027170"/>
            <a:ext cx="1783079" cy="10500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86705" y="4275582"/>
            <a:ext cx="1286510" cy="493725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250"/>
              </a:spcBef>
            </a:pPr>
            <a:r>
              <a:rPr lang="en-IN" sz="1500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Endpoint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910">
              <a:lnSpc>
                <a:spcPct val="100000"/>
              </a:lnSpc>
            </a:pPr>
            <a:r>
              <a:rPr lang="en-IN" sz="1500" spc="40" dirty="0">
                <a:solidFill>
                  <a:srgbClr val="F73BAB"/>
                </a:solidFill>
                <a:latin typeface="Times New Roman"/>
                <a:cs typeface="Times New Roman"/>
              </a:rPr>
              <a:t>D</a:t>
            </a:r>
            <a:r>
              <a:rPr lang="en-IN" sz="1500" spc="18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lang="en-IN" sz="1500" spc="135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r>
              <a:rPr lang="en-IN" sz="1500" spc="130" dirty="0">
                <a:solidFill>
                  <a:srgbClr val="F73BAB"/>
                </a:solidFill>
                <a:latin typeface="Times New Roman"/>
                <a:cs typeface="Times New Roman"/>
              </a:rPr>
              <a:t>c</a:t>
            </a:r>
            <a:r>
              <a:rPr lang="en-IN" sz="1500" spc="75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lang="en-IN" sz="1500" spc="-45" dirty="0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lang="en-IN" sz="1500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lang="en-IN" sz="1500" spc="155" dirty="0">
                <a:solidFill>
                  <a:srgbClr val="F73BAB"/>
                </a:solidFill>
                <a:latin typeface="Times New Roman"/>
                <a:cs typeface="Times New Roman"/>
              </a:rPr>
              <a:t>tor</a:t>
            </a:r>
            <a:endParaRPr lang="en-IN" sz="15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05440" y="3460239"/>
            <a:ext cx="1638935" cy="830580"/>
            <a:chOff x="3905440" y="3460239"/>
            <a:chExt cx="1638935" cy="830580"/>
          </a:xfrm>
        </p:grpSpPr>
        <p:sp>
          <p:nvSpPr>
            <p:cNvPr id="7" name="object 7"/>
            <p:cNvSpPr/>
            <p:nvPr/>
          </p:nvSpPr>
          <p:spPr>
            <a:xfrm>
              <a:off x="3919728" y="3531677"/>
              <a:ext cx="779780" cy="744855"/>
            </a:xfrm>
            <a:custGeom>
              <a:avLst/>
              <a:gdLst/>
              <a:ahLst/>
              <a:cxnLst/>
              <a:rect l="l" t="t" r="r" b="b"/>
              <a:pathLst>
                <a:path w="779779" h="744854">
                  <a:moveTo>
                    <a:pt x="0" y="744232"/>
                  </a:moveTo>
                  <a:lnTo>
                    <a:pt x="0" y="336397"/>
                  </a:lnTo>
                  <a:lnTo>
                    <a:pt x="779335" y="336397"/>
                  </a:lnTo>
                  <a:lnTo>
                    <a:pt x="779335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6201" y="346023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99254" y="3531678"/>
              <a:ext cx="830580" cy="744855"/>
            </a:xfrm>
            <a:custGeom>
              <a:avLst/>
              <a:gdLst/>
              <a:ahLst/>
              <a:cxnLst/>
              <a:rect l="l" t="t" r="r" b="b"/>
              <a:pathLst>
                <a:path w="830579" h="744854">
                  <a:moveTo>
                    <a:pt x="830389" y="744232"/>
                  </a:moveTo>
                  <a:lnTo>
                    <a:pt x="830389" y="336397"/>
                  </a:lnTo>
                  <a:lnTo>
                    <a:pt x="0" y="336397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6395" y="346024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56126" y="2906267"/>
            <a:ext cx="1286510" cy="554355"/>
          </a:xfrm>
          <a:prstGeom prst="rect">
            <a:avLst/>
          </a:prstGeom>
          <a:solidFill>
            <a:srgbClr val="1F1F1F"/>
          </a:solidFill>
          <a:ln w="38100">
            <a:solidFill>
              <a:srgbClr val="36FF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8910" marR="172085" indent="66040">
              <a:lnSpc>
                <a:spcPct val="100000"/>
              </a:lnSpc>
              <a:spcBef>
                <a:spcPts val="254"/>
              </a:spcBef>
            </a:pPr>
            <a:r>
              <a:rPr sz="1500" spc="95" dirty="0">
                <a:solidFill>
                  <a:srgbClr val="36FFF4"/>
                </a:solidFill>
                <a:latin typeface="Times New Roman"/>
                <a:cs typeface="Times New Roman"/>
              </a:rPr>
              <a:t>Interface </a:t>
            </a:r>
            <a:r>
              <a:rPr sz="1500" spc="100" dirty="0">
                <a:solidFill>
                  <a:srgbClr val="36FFF4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36FFF4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36FFF4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36FFF4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36FFF4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36FFF4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36FFF4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36FFF4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36FFF4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36FFF4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36FFF4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36FFF4"/>
                </a:solidFill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56396" y="1552191"/>
            <a:ext cx="85725" cy="388620"/>
            <a:chOff x="4656396" y="1552191"/>
            <a:chExt cx="85725" cy="388620"/>
          </a:xfrm>
        </p:grpSpPr>
        <p:sp>
          <p:nvSpPr>
            <p:cNvPr id="13" name="object 13"/>
            <p:cNvSpPr/>
            <p:nvPr/>
          </p:nvSpPr>
          <p:spPr>
            <a:xfrm>
              <a:off x="4699256" y="1623637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h="317500">
                  <a:moveTo>
                    <a:pt x="0" y="316903"/>
                  </a:moveTo>
                  <a:lnTo>
                    <a:pt x="0" y="12273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56396" y="15521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07726" y="2494023"/>
            <a:ext cx="1783067" cy="1214630"/>
            <a:chOff x="3807726" y="2494023"/>
            <a:chExt cx="1783067" cy="1214630"/>
          </a:xfrm>
        </p:grpSpPr>
        <p:sp>
          <p:nvSpPr>
            <p:cNvPr id="16" name="object 16"/>
            <p:cNvSpPr/>
            <p:nvPr/>
          </p:nvSpPr>
          <p:spPr>
            <a:xfrm>
              <a:off x="4699259" y="2565461"/>
              <a:ext cx="0" cy="341630"/>
            </a:xfrm>
            <a:custGeom>
              <a:avLst/>
              <a:gdLst/>
              <a:ahLst/>
              <a:cxnLst/>
              <a:rect l="l" t="t" r="r" b="b"/>
              <a:pathLst>
                <a:path h="341630">
                  <a:moveTo>
                    <a:pt x="0" y="341223"/>
                  </a:moveTo>
                  <a:lnTo>
                    <a:pt x="0" y="134899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56396" y="2494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7726" y="2657868"/>
              <a:ext cx="1783067" cy="1050785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5135" y="1704594"/>
            <a:ext cx="1888223" cy="105003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003546" y="1953005"/>
            <a:ext cx="1426455" cy="530273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262255" marR="20320" indent="-153670">
              <a:lnSpc>
                <a:spcPct val="100000"/>
              </a:lnSpc>
              <a:spcBef>
                <a:spcPts val="535"/>
              </a:spcBef>
            </a:pPr>
            <a:r>
              <a:rPr sz="1500" spc="40" dirty="0">
                <a:solidFill>
                  <a:srgbClr val="AFEF52"/>
                </a:solidFill>
                <a:latin typeface="Times New Roman"/>
                <a:cs typeface="Times New Roman"/>
              </a:rPr>
              <a:t>C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on</a:t>
            </a:r>
            <a:r>
              <a:rPr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f</a:t>
            </a:r>
            <a:r>
              <a:rPr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g</a:t>
            </a:r>
            <a:r>
              <a:rPr sz="1500" spc="-180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u</a:t>
            </a:r>
            <a:r>
              <a:rPr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r>
              <a:rPr sz="1500" spc="180" dirty="0">
                <a:solidFill>
                  <a:srgbClr val="AFEF52"/>
                </a:solidFill>
                <a:latin typeface="Times New Roman"/>
                <a:cs typeface="Times New Roman"/>
              </a:rPr>
              <a:t>a</a:t>
            </a:r>
            <a:r>
              <a:rPr sz="1500" spc="155" dirty="0">
                <a:solidFill>
                  <a:srgbClr val="AFEF52"/>
                </a:solidFill>
                <a:latin typeface="Times New Roman"/>
                <a:cs typeface="Times New Roman"/>
              </a:rPr>
              <a:t>t</a:t>
            </a:r>
            <a:r>
              <a:rPr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n </a:t>
            </a:r>
            <a:r>
              <a:rPr sz="1500" spc="-215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AFEF52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AFEF52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AFEF52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AFEF52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AFEF52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07726" y="739901"/>
            <a:ext cx="1783067" cy="10286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056126" y="988313"/>
            <a:ext cx="1286510" cy="500137"/>
          </a:xfrm>
          <a:prstGeom prst="rect">
            <a:avLst/>
          </a:prstGeom>
          <a:solidFill>
            <a:srgbClr val="1F1F1F"/>
          </a:solidFill>
          <a:ln w="38100">
            <a:solidFill>
              <a:srgbClr val="B57D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68910" marR="171450" indent="168910">
              <a:lnSpc>
                <a:spcPct val="100000"/>
              </a:lnSpc>
              <a:spcBef>
                <a:spcPts val="300"/>
              </a:spcBef>
            </a:pPr>
            <a:r>
              <a:rPr sz="1500" spc="55" dirty="0">
                <a:solidFill>
                  <a:srgbClr val="B57DFF"/>
                </a:solidFill>
                <a:latin typeface="Times New Roman"/>
                <a:cs typeface="Times New Roman"/>
              </a:rPr>
              <a:t>Device </a:t>
            </a:r>
            <a:r>
              <a:rPr sz="1500" spc="6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B57DFF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B57DFF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B57DFF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B57DFF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B57DFF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B57DFF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B57DFF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92857" y="1574291"/>
            <a:ext cx="1702435" cy="1210310"/>
            <a:chOff x="2292857" y="1574291"/>
            <a:chExt cx="1702435" cy="121031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2857" y="1574291"/>
              <a:ext cx="1702307" cy="12100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617889" y="1953078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762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17889" y="1962453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38100">
              <a:solidFill>
                <a:srgbClr val="D0F6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0290" y="1664220"/>
              <a:ext cx="1621535" cy="10492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611715" y="1962604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226012" y="221329"/>
            <a:ext cx="469197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28495" algn="l"/>
              </a:tabLst>
            </a:pPr>
            <a:r>
              <a:rPr b="1" spc="20" dirty="0"/>
              <a:t>ANALYZE</a:t>
            </a:r>
            <a:r>
              <a:rPr lang="en-IN" b="1" spc="110" dirty="0"/>
              <a:t> - </a:t>
            </a:r>
            <a:r>
              <a:rPr b="1" spc="90" dirty="0"/>
              <a:t>USB</a:t>
            </a:r>
            <a:r>
              <a:rPr b="1" spc="45" dirty="0"/>
              <a:t> </a:t>
            </a:r>
            <a:r>
              <a:rPr b="1" spc="75" dirty="0"/>
              <a:t>STRUCTURE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5254" y="285750"/>
            <a:ext cx="1458543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2681" y="1259598"/>
            <a:ext cx="2994025" cy="1995170"/>
            <a:chOff x="122681" y="1259598"/>
            <a:chExt cx="2994025" cy="1995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681" y="1259598"/>
              <a:ext cx="2993885" cy="19949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1575054"/>
              <a:ext cx="2325370" cy="1325880"/>
            </a:xfrm>
            <a:custGeom>
              <a:avLst/>
              <a:gdLst/>
              <a:ahLst/>
              <a:cxnLst/>
              <a:rect l="l" t="t" r="r" b="b"/>
              <a:pathLst>
                <a:path w="2325370" h="1325880">
                  <a:moveTo>
                    <a:pt x="0" y="0"/>
                  </a:moveTo>
                  <a:lnTo>
                    <a:pt x="573036" y="662940"/>
                  </a:lnTo>
                  <a:lnTo>
                    <a:pt x="0" y="1325880"/>
                  </a:lnTo>
                  <a:lnTo>
                    <a:pt x="1751825" y="1325880"/>
                  </a:lnTo>
                  <a:lnTo>
                    <a:pt x="2324862" y="662940"/>
                  </a:lnTo>
                  <a:lnTo>
                    <a:pt x="1751825" y="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1673" y="3142102"/>
            <a:ext cx="1807169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225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Passwordless</a:t>
            </a:r>
            <a:endParaRPr lang="en-IN" dirty="0">
              <a:latin typeface="SF Compact Text" panose="02010604030202060204" pitchFamily="2" charset="0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59935" y="1259598"/>
            <a:ext cx="2992120" cy="1995170"/>
            <a:chOff x="4059935" y="1259598"/>
            <a:chExt cx="2992120" cy="19951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9935" y="1259598"/>
              <a:ext cx="2991599" cy="19949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94526" y="1575054"/>
              <a:ext cx="2322830" cy="1325880"/>
            </a:xfrm>
            <a:custGeom>
              <a:avLst/>
              <a:gdLst/>
              <a:ahLst/>
              <a:cxnLst/>
              <a:rect l="l" t="t" r="r" b="b"/>
              <a:pathLst>
                <a:path w="2322829" h="1325880">
                  <a:moveTo>
                    <a:pt x="0" y="0"/>
                  </a:moveTo>
                  <a:lnTo>
                    <a:pt x="570763" y="662940"/>
                  </a:lnTo>
                  <a:lnTo>
                    <a:pt x="0" y="1325880"/>
                  </a:lnTo>
                  <a:lnTo>
                    <a:pt x="1751736" y="1325880"/>
                  </a:lnTo>
                  <a:lnTo>
                    <a:pt x="2322499" y="662940"/>
                  </a:lnTo>
                  <a:lnTo>
                    <a:pt x="1751736" y="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28165" y="3141488"/>
            <a:ext cx="133766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" dirty="0">
                <a:solidFill>
                  <a:srgbClr val="36FFF4"/>
                </a:solidFill>
                <a:latin typeface="SF Compact Text" panose="02010604030202060204" pitchFamily="2" charset="0"/>
                <a:cs typeface="Times New Roman"/>
              </a:rPr>
              <a:t>E</a:t>
            </a:r>
            <a:r>
              <a:rPr lang="en-IN" spc="75" dirty="0">
                <a:solidFill>
                  <a:srgbClr val="36FFF4"/>
                </a:solidFill>
                <a:latin typeface="SF Compact Text" panose="02010604030202060204" pitchFamily="2" charset="0"/>
                <a:cs typeface="Times New Roman"/>
              </a:rPr>
              <a:t>xploiting</a:t>
            </a:r>
            <a:endParaRPr dirty="0">
              <a:latin typeface="SF Compact Text" panose="02010604030202060204" pitchFamily="2" charset="0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90166" y="1259598"/>
            <a:ext cx="2994025" cy="1995170"/>
            <a:chOff x="2090166" y="1259598"/>
            <a:chExt cx="2994025" cy="199517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0166" y="1259598"/>
              <a:ext cx="2993885" cy="19949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24756" y="1575054"/>
              <a:ext cx="2324735" cy="1325880"/>
            </a:xfrm>
            <a:custGeom>
              <a:avLst/>
              <a:gdLst/>
              <a:ahLst/>
              <a:cxnLst/>
              <a:rect l="l" t="t" r="r" b="b"/>
              <a:pathLst>
                <a:path w="2324735" h="1325880">
                  <a:moveTo>
                    <a:pt x="0" y="0"/>
                  </a:moveTo>
                  <a:lnTo>
                    <a:pt x="572935" y="662940"/>
                  </a:lnTo>
                  <a:lnTo>
                    <a:pt x="0" y="1325880"/>
                  </a:lnTo>
                  <a:lnTo>
                    <a:pt x="1753933" y="1325880"/>
                  </a:lnTo>
                  <a:lnTo>
                    <a:pt x="2324722" y="662940"/>
                  </a:lnTo>
                  <a:lnTo>
                    <a:pt x="1753933" y="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7183" y="3141488"/>
            <a:ext cx="1859808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GB" spc="130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Windows Hello</a:t>
            </a:r>
            <a:endParaRPr lang="en-GB" dirty="0">
              <a:latin typeface="SF Compact Text" panose="02010604030202060204" pitchFamily="2" charset="0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27420" y="1259598"/>
            <a:ext cx="2994025" cy="1995170"/>
            <a:chOff x="6027420" y="1259598"/>
            <a:chExt cx="2994025" cy="199517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7420" y="1259598"/>
              <a:ext cx="2993897" cy="19949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61938" y="1575054"/>
              <a:ext cx="2325370" cy="1325880"/>
            </a:xfrm>
            <a:custGeom>
              <a:avLst/>
              <a:gdLst/>
              <a:ahLst/>
              <a:cxnLst/>
              <a:rect l="l" t="t" r="r" b="b"/>
              <a:pathLst>
                <a:path w="2325370" h="1325880">
                  <a:moveTo>
                    <a:pt x="0" y="0"/>
                  </a:moveTo>
                  <a:lnTo>
                    <a:pt x="570801" y="662940"/>
                  </a:lnTo>
                  <a:lnTo>
                    <a:pt x="0" y="1325880"/>
                  </a:lnTo>
                  <a:lnTo>
                    <a:pt x="1751825" y="1325880"/>
                  </a:lnTo>
                  <a:lnTo>
                    <a:pt x="2324862" y="662940"/>
                  </a:lnTo>
                  <a:lnTo>
                    <a:pt x="1751825" y="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77000" y="3143842"/>
            <a:ext cx="160521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130" dirty="0">
                <a:solidFill>
                  <a:srgbClr val="AFEF52"/>
                </a:solidFill>
                <a:latin typeface="SF Compact Text" panose="02010604030202060204" pitchFamily="2" charset="0"/>
                <a:cs typeface="Times New Roman"/>
              </a:rPr>
              <a:t>What’s Next?</a:t>
            </a:r>
            <a:endParaRPr dirty="0">
              <a:latin typeface="SF Compact Text" panose="02010604030202060204" pitchFamily="2" charset="0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6409" y="1585734"/>
            <a:ext cx="1666455" cy="142645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15524" y="1947075"/>
            <a:ext cx="62795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3200" spc="-5" dirty="0">
                <a:solidFill>
                  <a:srgbClr val="FFA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</a:t>
            </a:r>
            <a:r>
              <a:rPr lang="en-IN" sz="3200" spc="-509" dirty="0">
                <a:solidFill>
                  <a:srgbClr val="FFA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91634" y="1585734"/>
            <a:ext cx="1727453" cy="142645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214491" y="1950397"/>
            <a:ext cx="659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3200" spc="-5" dirty="0">
                <a:solidFill>
                  <a:srgbClr val="36FFF4"/>
                </a:solidFill>
                <a:latin typeface="Times New Roman"/>
                <a:cs typeface="Times New Roman"/>
              </a:rPr>
              <a:t>3rd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76918" y="1585734"/>
            <a:ext cx="1819643" cy="142645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199392" y="1947075"/>
            <a:ext cx="86567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3200" spc="-5" dirty="0">
                <a:solidFill>
                  <a:srgbClr val="FF34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2nd</a:t>
            </a:r>
            <a:r>
              <a:rPr sz="3200" spc="-450" dirty="0">
                <a:solidFill>
                  <a:srgbClr val="FF34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64452" y="1585734"/>
            <a:ext cx="1719059" cy="142645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181974" y="1947075"/>
            <a:ext cx="68262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3200" spc="-5" dirty="0">
                <a:solidFill>
                  <a:srgbClr val="AFEF52"/>
                </a:solidFill>
                <a:latin typeface="Times New Roman"/>
                <a:cs typeface="Times New Roman"/>
              </a:rPr>
              <a:t>4t</a:t>
            </a:r>
            <a:r>
              <a:rPr sz="3200" spc="-5" dirty="0">
                <a:solidFill>
                  <a:srgbClr val="AFEF52"/>
                </a:solidFill>
                <a:latin typeface="Times New Roman"/>
                <a:cs typeface="Times New Roman"/>
              </a:rPr>
              <a:t>h</a:t>
            </a:r>
            <a:r>
              <a:rPr sz="3200" spc="-465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4000" y="731520"/>
            <a:ext cx="1888223" cy="10507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62400" y="979932"/>
            <a:ext cx="1391920" cy="530915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540"/>
              </a:spcBef>
            </a:pPr>
            <a:r>
              <a:rPr lang="en-IN" sz="1500" spc="-5" dirty="0">
                <a:solidFill>
                  <a:srgbClr val="AFE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500" spc="-5" dirty="0">
                <a:solidFill>
                  <a:srgbClr val="AFE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2255">
              <a:lnSpc>
                <a:spcPct val="100000"/>
              </a:lnSpc>
            </a:pPr>
            <a:r>
              <a:rPr lang="en-IN" sz="1500" spc="40" dirty="0">
                <a:solidFill>
                  <a:srgbClr val="AFEF52"/>
                </a:solidFill>
                <a:latin typeface="Times New Roman"/>
                <a:cs typeface="Times New Roman"/>
              </a:rPr>
              <a:t>D</a:t>
            </a:r>
            <a:r>
              <a:rPr lang="en-IN" sz="1500" spc="185" dirty="0">
                <a:solidFill>
                  <a:srgbClr val="AFEF52"/>
                </a:solidFill>
                <a:latin typeface="Times New Roman"/>
                <a:cs typeface="Times New Roman"/>
              </a:rPr>
              <a:t>e</a:t>
            </a:r>
            <a:r>
              <a:rPr lang="en-IN" sz="1500" spc="135" dirty="0">
                <a:solidFill>
                  <a:srgbClr val="AFEF52"/>
                </a:solidFill>
                <a:latin typeface="Times New Roman"/>
                <a:cs typeface="Times New Roman"/>
              </a:rPr>
              <a:t>s</a:t>
            </a:r>
            <a:r>
              <a:rPr lang="en-IN" sz="1500" spc="130" dirty="0">
                <a:solidFill>
                  <a:srgbClr val="AFEF52"/>
                </a:solidFill>
                <a:latin typeface="Times New Roman"/>
                <a:cs typeface="Times New Roman"/>
              </a:rPr>
              <a:t>c</a:t>
            </a:r>
            <a:r>
              <a:rPr lang="en-IN"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r>
              <a:rPr lang="en-IN"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lang="en-IN" sz="1500" dirty="0">
                <a:solidFill>
                  <a:srgbClr val="AFEF52"/>
                </a:solidFill>
                <a:latin typeface="Times New Roman"/>
                <a:cs typeface="Times New Roman"/>
              </a:rPr>
              <a:t>p</a:t>
            </a:r>
            <a:r>
              <a:rPr lang="en-IN" sz="1500" spc="155" dirty="0">
                <a:solidFill>
                  <a:srgbClr val="AFEF52"/>
                </a:solidFill>
                <a:latin typeface="Times New Roman"/>
                <a:cs typeface="Times New Roman"/>
              </a:rPr>
              <a:t>to</a:t>
            </a:r>
            <a:r>
              <a:rPr lang="en-IN" sz="1500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endParaRPr lang="en-IN" sz="15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22" y="1979676"/>
            <a:ext cx="8578215" cy="2467610"/>
            <a:chOff x="41922" y="1979676"/>
            <a:chExt cx="8578215" cy="24676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776" y="1979676"/>
              <a:ext cx="7744967" cy="24673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05102" y="2867787"/>
              <a:ext cx="1409065" cy="181610"/>
            </a:xfrm>
            <a:custGeom>
              <a:avLst/>
              <a:gdLst/>
              <a:ahLst/>
              <a:cxnLst/>
              <a:rect l="l" t="t" r="r" b="b"/>
              <a:pathLst>
                <a:path w="1409064" h="181610">
                  <a:moveTo>
                    <a:pt x="0" y="0"/>
                  </a:moveTo>
                  <a:lnTo>
                    <a:pt x="1408937" y="0"/>
                  </a:lnTo>
                  <a:lnTo>
                    <a:pt x="1408937" y="181356"/>
                  </a:lnTo>
                  <a:lnTo>
                    <a:pt x="0" y="181356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22" y="2476512"/>
              <a:ext cx="1423403" cy="9715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6406" y="2855286"/>
              <a:ext cx="758825" cy="214629"/>
            </a:xfrm>
            <a:custGeom>
              <a:avLst/>
              <a:gdLst/>
              <a:ahLst/>
              <a:cxnLst/>
              <a:rect l="l" t="t" r="r" b="b"/>
              <a:pathLst>
                <a:path w="758825" h="214630">
                  <a:moveTo>
                    <a:pt x="228" y="52209"/>
                  </a:moveTo>
                  <a:lnTo>
                    <a:pt x="651611" y="53632"/>
                  </a:lnTo>
                  <a:lnTo>
                    <a:pt x="651738" y="0"/>
                  </a:lnTo>
                  <a:lnTo>
                    <a:pt x="758774" y="107505"/>
                  </a:lnTo>
                  <a:lnTo>
                    <a:pt x="651268" y="214541"/>
                  </a:lnTo>
                  <a:lnTo>
                    <a:pt x="651383" y="160908"/>
                  </a:lnTo>
                  <a:lnTo>
                    <a:pt x="0" y="159486"/>
                  </a:lnTo>
                  <a:lnTo>
                    <a:pt x="228" y="52209"/>
                  </a:lnTo>
                  <a:close/>
                </a:path>
              </a:pathLst>
            </a:custGeom>
            <a:ln w="762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445" y="2860198"/>
              <a:ext cx="758825" cy="214629"/>
            </a:xfrm>
            <a:custGeom>
              <a:avLst/>
              <a:gdLst/>
              <a:ahLst/>
              <a:cxnLst/>
              <a:rect l="l" t="t" r="r" b="b"/>
              <a:pathLst>
                <a:path w="758825" h="214630">
                  <a:moveTo>
                    <a:pt x="228" y="52209"/>
                  </a:moveTo>
                  <a:lnTo>
                    <a:pt x="651611" y="53632"/>
                  </a:lnTo>
                  <a:lnTo>
                    <a:pt x="651738" y="0"/>
                  </a:lnTo>
                  <a:lnTo>
                    <a:pt x="758774" y="107505"/>
                  </a:lnTo>
                  <a:lnTo>
                    <a:pt x="651268" y="214541"/>
                  </a:lnTo>
                  <a:lnTo>
                    <a:pt x="651383" y="160908"/>
                  </a:lnTo>
                  <a:lnTo>
                    <a:pt x="0" y="159486"/>
                  </a:lnTo>
                  <a:lnTo>
                    <a:pt x="228" y="52209"/>
                  </a:lnTo>
                  <a:close/>
                </a:path>
              </a:pathLst>
            </a:custGeom>
            <a:ln w="38100">
              <a:solidFill>
                <a:srgbClr val="D0F6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04" y="2562631"/>
              <a:ext cx="1343405" cy="8107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1223" y="2860913"/>
              <a:ext cx="758825" cy="214629"/>
            </a:xfrm>
            <a:custGeom>
              <a:avLst/>
              <a:gdLst/>
              <a:ahLst/>
              <a:cxnLst/>
              <a:rect l="l" t="t" r="r" b="b"/>
              <a:pathLst>
                <a:path w="758825" h="214630">
                  <a:moveTo>
                    <a:pt x="228" y="52209"/>
                  </a:moveTo>
                  <a:lnTo>
                    <a:pt x="651611" y="53632"/>
                  </a:lnTo>
                  <a:lnTo>
                    <a:pt x="651738" y="0"/>
                  </a:lnTo>
                  <a:lnTo>
                    <a:pt x="758774" y="107505"/>
                  </a:lnTo>
                  <a:lnTo>
                    <a:pt x="651268" y="214541"/>
                  </a:lnTo>
                  <a:lnTo>
                    <a:pt x="651383" y="160908"/>
                  </a:lnTo>
                  <a:lnTo>
                    <a:pt x="0" y="159486"/>
                  </a:lnTo>
                  <a:lnTo>
                    <a:pt x="228" y="5220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17906" y="255561"/>
            <a:ext cx="4708188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28495" algn="l"/>
              </a:tabLst>
            </a:pPr>
            <a:r>
              <a:rPr b="1" spc="20" dirty="0"/>
              <a:t>ANALYZE</a:t>
            </a:r>
            <a:r>
              <a:rPr lang="en-IN" b="1" spc="110" dirty="0"/>
              <a:t> - </a:t>
            </a:r>
            <a:r>
              <a:rPr b="1" spc="90" dirty="0"/>
              <a:t>USB</a:t>
            </a:r>
            <a:r>
              <a:rPr b="1" spc="45" dirty="0"/>
              <a:t> </a:t>
            </a:r>
            <a:r>
              <a:rPr b="1" spc="75" dirty="0"/>
              <a:t>STRUCTURE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8200" y="4027170"/>
            <a:ext cx="1783066" cy="10500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76600" y="4275582"/>
            <a:ext cx="1286510" cy="493725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250"/>
              </a:spcBef>
            </a:pPr>
            <a:r>
              <a:rPr sz="1500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Endpoint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910">
              <a:lnSpc>
                <a:spcPct val="100000"/>
              </a:lnSpc>
            </a:pPr>
            <a:r>
              <a:rPr sz="1500" spc="40" dirty="0">
                <a:solidFill>
                  <a:srgbClr val="F73BAB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F73BAB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F73BAB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F73BAB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8294" y="4027170"/>
            <a:ext cx="1783079" cy="10500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86577" y="4275582"/>
            <a:ext cx="1286510" cy="493725"/>
          </a:xfrm>
          <a:prstGeom prst="rect">
            <a:avLst/>
          </a:prstGeom>
          <a:solidFill>
            <a:srgbClr val="1F1F1F"/>
          </a:solidFill>
          <a:ln w="38100">
            <a:solidFill>
              <a:srgbClr val="FF348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250"/>
              </a:spcBef>
            </a:pPr>
            <a:r>
              <a:rPr lang="en-IN" sz="1500" dirty="0">
                <a:solidFill>
                  <a:srgbClr val="F73B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Endpoint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910">
              <a:lnSpc>
                <a:spcPct val="100000"/>
              </a:lnSpc>
            </a:pPr>
            <a:r>
              <a:rPr lang="en-IN" sz="1500" spc="40" dirty="0">
                <a:solidFill>
                  <a:srgbClr val="F73BAB"/>
                </a:solidFill>
                <a:latin typeface="Times New Roman"/>
                <a:cs typeface="Times New Roman"/>
              </a:rPr>
              <a:t>D</a:t>
            </a:r>
            <a:r>
              <a:rPr lang="en-IN" sz="1500" spc="185" dirty="0">
                <a:solidFill>
                  <a:srgbClr val="F73BAB"/>
                </a:solidFill>
                <a:latin typeface="Times New Roman"/>
                <a:cs typeface="Times New Roman"/>
              </a:rPr>
              <a:t>e</a:t>
            </a:r>
            <a:r>
              <a:rPr lang="en-IN" sz="1500" spc="135" dirty="0">
                <a:solidFill>
                  <a:srgbClr val="F73BAB"/>
                </a:solidFill>
                <a:latin typeface="Times New Roman"/>
                <a:cs typeface="Times New Roman"/>
              </a:rPr>
              <a:t>s</a:t>
            </a:r>
            <a:r>
              <a:rPr lang="en-IN" sz="1500" spc="130" dirty="0">
                <a:solidFill>
                  <a:srgbClr val="F73BAB"/>
                </a:solidFill>
                <a:latin typeface="Times New Roman"/>
                <a:cs typeface="Times New Roman"/>
              </a:rPr>
              <a:t>c</a:t>
            </a:r>
            <a:r>
              <a:rPr lang="en-IN" sz="1500" spc="75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r>
              <a:rPr lang="en-IN" sz="1500" spc="-45" dirty="0">
                <a:solidFill>
                  <a:srgbClr val="F73BAB"/>
                </a:solidFill>
                <a:latin typeface="Times New Roman"/>
                <a:cs typeface="Times New Roman"/>
              </a:rPr>
              <a:t>i</a:t>
            </a:r>
            <a:r>
              <a:rPr lang="en-IN" sz="1500" dirty="0">
                <a:solidFill>
                  <a:srgbClr val="F73BAB"/>
                </a:solidFill>
                <a:latin typeface="Times New Roman"/>
                <a:cs typeface="Times New Roman"/>
              </a:rPr>
              <a:t>p</a:t>
            </a:r>
            <a:r>
              <a:rPr lang="en-IN" sz="1500" spc="-180" dirty="0">
                <a:solidFill>
                  <a:srgbClr val="F73BAB"/>
                </a:solidFill>
                <a:latin typeface="Times New Roman"/>
                <a:cs typeface="Times New Roman"/>
              </a:rPr>
              <a:t> </a:t>
            </a:r>
            <a:r>
              <a:rPr lang="en-IN" sz="1500" spc="155" dirty="0">
                <a:solidFill>
                  <a:srgbClr val="F73BAB"/>
                </a:solidFill>
                <a:latin typeface="Times New Roman"/>
                <a:cs typeface="Times New Roman"/>
              </a:rPr>
              <a:t>t</a:t>
            </a:r>
            <a:r>
              <a:rPr lang="en-IN" sz="1500" spc="160" dirty="0">
                <a:solidFill>
                  <a:srgbClr val="F73BAB"/>
                </a:solidFill>
                <a:latin typeface="Times New Roman"/>
                <a:cs typeface="Times New Roman"/>
              </a:rPr>
              <a:t>o</a:t>
            </a:r>
            <a:r>
              <a:rPr lang="en-IN" sz="1500" dirty="0">
                <a:solidFill>
                  <a:srgbClr val="F73BAB"/>
                </a:solidFill>
                <a:latin typeface="Times New Roman"/>
                <a:cs typeface="Times New Roman"/>
              </a:rPr>
              <a:t>r</a:t>
            </a:r>
            <a:endParaRPr lang="en-IN" sz="15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05440" y="3460239"/>
            <a:ext cx="1638935" cy="830580"/>
            <a:chOff x="3905440" y="3460239"/>
            <a:chExt cx="1638935" cy="830580"/>
          </a:xfrm>
        </p:grpSpPr>
        <p:sp>
          <p:nvSpPr>
            <p:cNvPr id="7" name="object 7"/>
            <p:cNvSpPr/>
            <p:nvPr/>
          </p:nvSpPr>
          <p:spPr>
            <a:xfrm>
              <a:off x="3919728" y="3531677"/>
              <a:ext cx="779780" cy="744855"/>
            </a:xfrm>
            <a:custGeom>
              <a:avLst/>
              <a:gdLst/>
              <a:ahLst/>
              <a:cxnLst/>
              <a:rect l="l" t="t" r="r" b="b"/>
              <a:pathLst>
                <a:path w="779779" h="744854">
                  <a:moveTo>
                    <a:pt x="0" y="744232"/>
                  </a:moveTo>
                  <a:lnTo>
                    <a:pt x="0" y="336397"/>
                  </a:lnTo>
                  <a:lnTo>
                    <a:pt x="779335" y="336397"/>
                  </a:lnTo>
                  <a:lnTo>
                    <a:pt x="779335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6201" y="346023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99254" y="3531678"/>
              <a:ext cx="830580" cy="744855"/>
            </a:xfrm>
            <a:custGeom>
              <a:avLst/>
              <a:gdLst/>
              <a:ahLst/>
              <a:cxnLst/>
              <a:rect l="l" t="t" r="r" b="b"/>
              <a:pathLst>
                <a:path w="830579" h="744854">
                  <a:moveTo>
                    <a:pt x="830389" y="744232"/>
                  </a:moveTo>
                  <a:lnTo>
                    <a:pt x="830389" y="336397"/>
                  </a:lnTo>
                  <a:lnTo>
                    <a:pt x="0" y="336397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6395" y="346024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56126" y="2906267"/>
            <a:ext cx="1286510" cy="554355"/>
          </a:xfrm>
          <a:prstGeom prst="rect">
            <a:avLst/>
          </a:prstGeom>
          <a:solidFill>
            <a:srgbClr val="1F1F1F"/>
          </a:solidFill>
          <a:ln w="38100">
            <a:solidFill>
              <a:srgbClr val="36FFF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8910" marR="172085" indent="66040">
              <a:lnSpc>
                <a:spcPct val="100000"/>
              </a:lnSpc>
              <a:spcBef>
                <a:spcPts val="254"/>
              </a:spcBef>
            </a:pPr>
            <a:r>
              <a:rPr sz="1500" spc="95" dirty="0">
                <a:solidFill>
                  <a:srgbClr val="36FFF4"/>
                </a:solidFill>
                <a:latin typeface="Times New Roman"/>
                <a:cs typeface="Times New Roman"/>
              </a:rPr>
              <a:t>Interface </a:t>
            </a:r>
            <a:r>
              <a:rPr sz="1500" spc="100" dirty="0">
                <a:solidFill>
                  <a:srgbClr val="36FFF4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36FFF4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36FFF4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36FFF4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36FFF4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36FFF4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36FFF4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36FFF4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36FFF4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36FFF4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36FFF4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36FFF4"/>
                </a:solidFill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56396" y="1552191"/>
            <a:ext cx="85725" cy="388620"/>
            <a:chOff x="4656396" y="1552191"/>
            <a:chExt cx="85725" cy="388620"/>
          </a:xfrm>
        </p:grpSpPr>
        <p:sp>
          <p:nvSpPr>
            <p:cNvPr id="13" name="object 13"/>
            <p:cNvSpPr/>
            <p:nvPr/>
          </p:nvSpPr>
          <p:spPr>
            <a:xfrm>
              <a:off x="4699256" y="1623637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h="317500">
                  <a:moveTo>
                    <a:pt x="0" y="316903"/>
                  </a:moveTo>
                  <a:lnTo>
                    <a:pt x="0" y="122732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56396" y="155219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07523" y="2485581"/>
            <a:ext cx="1783080" cy="1214755"/>
            <a:chOff x="3807726" y="2494023"/>
            <a:chExt cx="1783080" cy="1214755"/>
          </a:xfrm>
        </p:grpSpPr>
        <p:sp>
          <p:nvSpPr>
            <p:cNvPr id="16" name="object 16"/>
            <p:cNvSpPr/>
            <p:nvPr/>
          </p:nvSpPr>
          <p:spPr>
            <a:xfrm>
              <a:off x="4699259" y="2565461"/>
              <a:ext cx="0" cy="341630"/>
            </a:xfrm>
            <a:custGeom>
              <a:avLst/>
              <a:gdLst/>
              <a:ahLst/>
              <a:cxnLst/>
              <a:rect l="l" t="t" r="r" b="b"/>
              <a:pathLst>
                <a:path h="341630">
                  <a:moveTo>
                    <a:pt x="0" y="341223"/>
                  </a:moveTo>
                  <a:lnTo>
                    <a:pt x="0" y="134899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56396" y="2494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7726" y="2657868"/>
              <a:ext cx="1783067" cy="1050785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5135" y="1704594"/>
            <a:ext cx="1888223" cy="105003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003547" y="1953005"/>
            <a:ext cx="1391920" cy="553720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262255" marR="20320" indent="-153670">
              <a:lnSpc>
                <a:spcPct val="100000"/>
              </a:lnSpc>
              <a:spcBef>
                <a:spcPts val="535"/>
              </a:spcBef>
            </a:pPr>
            <a:r>
              <a:rPr sz="1500" spc="40" dirty="0">
                <a:solidFill>
                  <a:srgbClr val="AFEF52"/>
                </a:solidFill>
                <a:latin typeface="Times New Roman"/>
                <a:cs typeface="Times New Roman"/>
              </a:rPr>
              <a:t>C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on</a:t>
            </a:r>
            <a:r>
              <a:rPr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f</a:t>
            </a:r>
            <a:r>
              <a:rPr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g</a:t>
            </a:r>
            <a:r>
              <a:rPr sz="1500" spc="-180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u</a:t>
            </a:r>
            <a:r>
              <a:rPr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r>
              <a:rPr sz="1500" spc="180" dirty="0">
                <a:solidFill>
                  <a:srgbClr val="AFEF52"/>
                </a:solidFill>
                <a:latin typeface="Times New Roman"/>
                <a:cs typeface="Times New Roman"/>
              </a:rPr>
              <a:t>a</a:t>
            </a:r>
            <a:r>
              <a:rPr sz="1500" spc="155" dirty="0">
                <a:solidFill>
                  <a:srgbClr val="AFEF52"/>
                </a:solidFill>
                <a:latin typeface="Times New Roman"/>
                <a:cs typeface="Times New Roman"/>
              </a:rPr>
              <a:t>t</a:t>
            </a:r>
            <a:r>
              <a:rPr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n </a:t>
            </a:r>
            <a:r>
              <a:rPr sz="1500" spc="-215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AFEF52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AFEF52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AFEF52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AFEF52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AFEF52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AFEF52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AFEF52"/>
                </a:solidFill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07726" y="739901"/>
            <a:ext cx="1783067" cy="10286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056126" y="988313"/>
            <a:ext cx="1286510" cy="532130"/>
          </a:xfrm>
          <a:prstGeom prst="rect">
            <a:avLst/>
          </a:prstGeom>
          <a:solidFill>
            <a:srgbClr val="1F1F1F"/>
          </a:solidFill>
          <a:ln w="38100">
            <a:solidFill>
              <a:srgbClr val="B57D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68910" marR="171450" indent="168910">
              <a:lnSpc>
                <a:spcPct val="100000"/>
              </a:lnSpc>
              <a:spcBef>
                <a:spcPts val="300"/>
              </a:spcBef>
            </a:pPr>
            <a:r>
              <a:rPr sz="1500" spc="55" dirty="0">
                <a:solidFill>
                  <a:srgbClr val="B57DFF"/>
                </a:solidFill>
                <a:latin typeface="Times New Roman"/>
                <a:cs typeface="Times New Roman"/>
              </a:rPr>
              <a:t>Device </a:t>
            </a:r>
            <a:r>
              <a:rPr sz="1500" spc="6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sz="1500" spc="40" dirty="0">
                <a:solidFill>
                  <a:srgbClr val="B57DFF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B57DFF"/>
                </a:solidFill>
                <a:latin typeface="Times New Roman"/>
                <a:cs typeface="Times New Roman"/>
              </a:rPr>
              <a:t>e</a:t>
            </a:r>
            <a:r>
              <a:rPr sz="1500" spc="135" dirty="0">
                <a:solidFill>
                  <a:srgbClr val="B57DFF"/>
                </a:solidFill>
                <a:latin typeface="Times New Roman"/>
                <a:cs typeface="Times New Roman"/>
              </a:rPr>
              <a:t>s</a:t>
            </a:r>
            <a:r>
              <a:rPr sz="1500" spc="130" dirty="0">
                <a:solidFill>
                  <a:srgbClr val="B57DFF"/>
                </a:solidFill>
                <a:latin typeface="Times New Roman"/>
                <a:cs typeface="Times New Roman"/>
              </a:rPr>
              <a:t>c</a:t>
            </a:r>
            <a:r>
              <a:rPr sz="1500" spc="75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r>
              <a:rPr sz="1500" spc="-45" dirty="0">
                <a:solidFill>
                  <a:srgbClr val="B57DFF"/>
                </a:solidFill>
                <a:latin typeface="Times New Roman"/>
                <a:cs typeface="Times New Roman"/>
              </a:rPr>
              <a:t>i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p</a:t>
            </a:r>
            <a:r>
              <a:rPr sz="1500" spc="-180" dirty="0">
                <a:solidFill>
                  <a:srgbClr val="B57DFF"/>
                </a:solidFill>
                <a:latin typeface="Times New Roman"/>
                <a:cs typeface="Times New Roman"/>
              </a:rPr>
              <a:t> </a:t>
            </a:r>
            <a:r>
              <a:rPr sz="1500" spc="155" dirty="0">
                <a:solidFill>
                  <a:srgbClr val="B57DFF"/>
                </a:solidFill>
                <a:latin typeface="Times New Roman"/>
                <a:cs typeface="Times New Roman"/>
              </a:rPr>
              <a:t>t</a:t>
            </a:r>
            <a:r>
              <a:rPr sz="1500" spc="160" dirty="0">
                <a:solidFill>
                  <a:srgbClr val="B57DFF"/>
                </a:solidFill>
                <a:latin typeface="Times New Roman"/>
                <a:cs typeface="Times New Roman"/>
              </a:rPr>
              <a:t>o</a:t>
            </a:r>
            <a:r>
              <a:rPr sz="1500" dirty="0">
                <a:solidFill>
                  <a:srgbClr val="B57DFF"/>
                </a:solidFill>
                <a:latin typeface="Times New Roman"/>
                <a:cs typeface="Times New Roman"/>
              </a:rPr>
              <a:t>r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91817" y="1574291"/>
            <a:ext cx="2403475" cy="3569335"/>
            <a:chOff x="1591817" y="1574291"/>
            <a:chExt cx="2403475" cy="356933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4102" y="2478785"/>
              <a:ext cx="1702295" cy="12100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569057" y="2857140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762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3152" y="2524505"/>
              <a:ext cx="1655787" cy="11186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69057" y="2857143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38100">
              <a:solidFill>
                <a:srgbClr val="85FF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1521" y="2559558"/>
              <a:ext cx="1621535" cy="104927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562882" y="2857295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1817" y="3941838"/>
              <a:ext cx="1701545" cy="120166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16283" y="4320334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5" h="453389">
                  <a:moveTo>
                    <a:pt x="495" y="111518"/>
                  </a:moveTo>
                  <a:lnTo>
                    <a:pt x="810374" y="113283"/>
                  </a:lnTo>
                  <a:lnTo>
                    <a:pt x="810628" y="0"/>
                  </a:lnTo>
                  <a:lnTo>
                    <a:pt x="1036713" y="227075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762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0868" y="3987545"/>
              <a:ext cx="1655825" cy="111861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916283" y="4320335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5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38100">
              <a:solidFill>
                <a:srgbClr val="F989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8500" y="4022597"/>
              <a:ext cx="1621510" cy="10492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910110" y="4320487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5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2857" y="1574291"/>
              <a:ext cx="1702307" cy="121005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617889" y="1953078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762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617889" y="1962453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38100">
              <a:solidFill>
                <a:srgbClr val="D0F6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0290" y="1664220"/>
              <a:ext cx="1621535" cy="104926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11715" y="1962604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2244102" y="241548"/>
            <a:ext cx="4687253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28495" algn="l"/>
              </a:tabLst>
            </a:pPr>
            <a:r>
              <a:rPr b="1" spc="20" dirty="0"/>
              <a:t>ANALYZE</a:t>
            </a:r>
            <a:r>
              <a:rPr lang="en-IN" b="1" spc="110" dirty="0"/>
              <a:t> - </a:t>
            </a:r>
            <a:r>
              <a:rPr b="1" spc="90" dirty="0"/>
              <a:t>USB</a:t>
            </a:r>
            <a:r>
              <a:rPr b="1" spc="45" dirty="0"/>
              <a:t> </a:t>
            </a:r>
            <a:r>
              <a:rPr b="1" spc="75" dirty="0"/>
              <a:t>STRUCTURE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4000" y="731520"/>
            <a:ext cx="1888223" cy="10507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62151" y="914355"/>
            <a:ext cx="1391920" cy="530915"/>
          </a:xfrm>
          <a:prstGeom prst="rect">
            <a:avLst/>
          </a:prstGeom>
          <a:solidFill>
            <a:srgbClr val="1F1F1F"/>
          </a:solidFill>
          <a:ln w="38100">
            <a:solidFill>
              <a:srgbClr val="AFEF52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09220" algn="ctr">
              <a:lnSpc>
                <a:spcPct val="100000"/>
              </a:lnSpc>
              <a:spcBef>
                <a:spcPts val="540"/>
              </a:spcBef>
            </a:pPr>
            <a:r>
              <a:rPr lang="en-IN" sz="1500" spc="-5" dirty="0">
                <a:solidFill>
                  <a:srgbClr val="AFEF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2255">
              <a:lnSpc>
                <a:spcPct val="100000"/>
              </a:lnSpc>
            </a:pPr>
            <a:r>
              <a:rPr lang="en-IN" sz="1500" spc="40" dirty="0">
                <a:solidFill>
                  <a:srgbClr val="AFEF52"/>
                </a:solidFill>
                <a:latin typeface="Times New Roman"/>
                <a:cs typeface="Times New Roman"/>
              </a:rPr>
              <a:t>D</a:t>
            </a:r>
            <a:r>
              <a:rPr lang="en-IN" sz="1500" spc="185" dirty="0">
                <a:solidFill>
                  <a:srgbClr val="AFEF52"/>
                </a:solidFill>
                <a:latin typeface="Times New Roman"/>
                <a:cs typeface="Times New Roman"/>
              </a:rPr>
              <a:t>escriptor</a:t>
            </a:r>
            <a:endParaRPr lang="en-IN" sz="15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5617" y="1603247"/>
            <a:ext cx="6628625" cy="32324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26012" y="235202"/>
            <a:ext cx="469197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28495" algn="l"/>
              </a:tabLst>
            </a:pPr>
            <a:r>
              <a:rPr b="1" spc="20" dirty="0"/>
              <a:t>ANALYZE</a:t>
            </a:r>
            <a:r>
              <a:rPr lang="en-IN" b="1" spc="110" dirty="0"/>
              <a:t> - </a:t>
            </a:r>
            <a:r>
              <a:rPr b="1" spc="90" dirty="0"/>
              <a:t>USB</a:t>
            </a:r>
            <a:r>
              <a:rPr b="1" spc="45" dirty="0"/>
              <a:t> </a:t>
            </a:r>
            <a:r>
              <a:rPr b="1" spc="75" dirty="0"/>
              <a:t>STRUCTURE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6012" y="227672"/>
            <a:ext cx="469197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  <a:tabLst>
                <a:tab pos="1626870" algn="l"/>
                <a:tab pos="1928495" algn="l"/>
              </a:tabLst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en-IN" b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68829" y="1235202"/>
            <a:ext cx="3646170" cy="2479675"/>
            <a:chOff x="2068829" y="1235202"/>
            <a:chExt cx="3646170" cy="2479675"/>
          </a:xfrm>
        </p:grpSpPr>
        <p:sp>
          <p:nvSpPr>
            <p:cNvPr id="4" name="object 4"/>
            <p:cNvSpPr/>
            <p:nvPr/>
          </p:nvSpPr>
          <p:spPr>
            <a:xfrm>
              <a:off x="4151671" y="1431683"/>
              <a:ext cx="1563370" cy="1233805"/>
            </a:xfrm>
            <a:custGeom>
              <a:avLst/>
              <a:gdLst/>
              <a:ahLst/>
              <a:cxnLst/>
              <a:rect l="l" t="t" r="r" b="b"/>
              <a:pathLst>
                <a:path w="1563370" h="1233805">
                  <a:moveTo>
                    <a:pt x="1085914" y="1233245"/>
                  </a:moveTo>
                  <a:lnTo>
                    <a:pt x="1052475" y="1199807"/>
                  </a:lnTo>
                  <a:lnTo>
                    <a:pt x="1054924" y="1187222"/>
                  </a:lnTo>
                  <a:lnTo>
                    <a:pt x="1062270" y="1176157"/>
                  </a:lnTo>
                  <a:lnTo>
                    <a:pt x="1217085" y="1021334"/>
                  </a:lnTo>
                  <a:lnTo>
                    <a:pt x="541848" y="346058"/>
                  </a:lnTo>
                  <a:lnTo>
                    <a:pt x="57083" y="830848"/>
                  </a:lnTo>
                  <a:lnTo>
                    <a:pt x="46023" y="838192"/>
                  </a:lnTo>
                  <a:lnTo>
                    <a:pt x="33440" y="840640"/>
                  </a:lnTo>
                  <a:lnTo>
                    <a:pt x="20857" y="838192"/>
                  </a:lnTo>
                  <a:lnTo>
                    <a:pt x="9794" y="830848"/>
                  </a:lnTo>
                  <a:lnTo>
                    <a:pt x="2448" y="819785"/>
                  </a:lnTo>
                  <a:lnTo>
                    <a:pt x="0" y="807201"/>
                  </a:lnTo>
                  <a:lnTo>
                    <a:pt x="2448" y="794617"/>
                  </a:lnTo>
                  <a:lnTo>
                    <a:pt x="9794" y="783552"/>
                  </a:lnTo>
                  <a:lnTo>
                    <a:pt x="518204" y="275116"/>
                  </a:lnTo>
                  <a:lnTo>
                    <a:pt x="529264" y="267772"/>
                  </a:lnTo>
                  <a:lnTo>
                    <a:pt x="541847" y="265324"/>
                  </a:lnTo>
                  <a:lnTo>
                    <a:pt x="554430" y="267772"/>
                  </a:lnTo>
                  <a:lnTo>
                    <a:pt x="565493" y="275116"/>
                  </a:lnTo>
                  <a:lnTo>
                    <a:pt x="663027" y="372656"/>
                  </a:lnTo>
                  <a:lnTo>
                    <a:pt x="1025829" y="9796"/>
                  </a:lnTo>
                  <a:lnTo>
                    <a:pt x="1030923" y="5618"/>
                  </a:lnTo>
                  <a:lnTo>
                    <a:pt x="1036680" y="2545"/>
                  </a:lnTo>
                  <a:lnTo>
                    <a:pt x="1042924" y="648"/>
                  </a:lnTo>
                  <a:lnTo>
                    <a:pt x="1049478" y="0"/>
                  </a:lnTo>
                  <a:lnTo>
                    <a:pt x="1056032" y="648"/>
                  </a:lnTo>
                  <a:lnTo>
                    <a:pt x="1257004" y="193683"/>
                  </a:lnTo>
                  <a:lnTo>
                    <a:pt x="1266799" y="217329"/>
                  </a:lnTo>
                  <a:lnTo>
                    <a:pt x="1264350" y="229914"/>
                  </a:lnTo>
                  <a:lnTo>
                    <a:pt x="1257004" y="240979"/>
                  </a:lnTo>
                  <a:lnTo>
                    <a:pt x="1245944" y="248323"/>
                  </a:lnTo>
                  <a:lnTo>
                    <a:pt x="1233361" y="250770"/>
                  </a:lnTo>
                  <a:lnTo>
                    <a:pt x="1220778" y="248323"/>
                  </a:lnTo>
                  <a:lnTo>
                    <a:pt x="1209715" y="240979"/>
                  </a:lnTo>
                  <a:lnTo>
                    <a:pt x="1049482" y="80733"/>
                  </a:lnTo>
                  <a:lnTo>
                    <a:pt x="710326" y="419952"/>
                  </a:lnTo>
                  <a:lnTo>
                    <a:pt x="1143240" y="852888"/>
                  </a:lnTo>
                  <a:lnTo>
                    <a:pt x="1482397" y="513670"/>
                  </a:lnTo>
                  <a:lnTo>
                    <a:pt x="1302858" y="334122"/>
                  </a:lnTo>
                  <a:lnTo>
                    <a:pt x="1295512" y="323059"/>
                  </a:lnTo>
                  <a:lnTo>
                    <a:pt x="1313918" y="279482"/>
                  </a:lnTo>
                  <a:lnTo>
                    <a:pt x="1326501" y="277034"/>
                  </a:lnTo>
                  <a:lnTo>
                    <a:pt x="1339084" y="279482"/>
                  </a:lnTo>
                  <a:lnTo>
                    <a:pt x="1350147" y="286825"/>
                  </a:lnTo>
                  <a:lnTo>
                    <a:pt x="1553331" y="490020"/>
                  </a:lnTo>
                  <a:lnTo>
                    <a:pt x="1560675" y="501085"/>
                  </a:lnTo>
                  <a:lnTo>
                    <a:pt x="1563123" y="513670"/>
                  </a:lnTo>
                  <a:lnTo>
                    <a:pt x="1560674" y="526255"/>
                  </a:lnTo>
                  <a:lnTo>
                    <a:pt x="1553326" y="537320"/>
                  </a:lnTo>
                  <a:lnTo>
                    <a:pt x="1190520" y="900184"/>
                  </a:lnTo>
                  <a:lnTo>
                    <a:pt x="1288019" y="997688"/>
                  </a:lnTo>
                  <a:lnTo>
                    <a:pt x="1295365" y="1008751"/>
                  </a:lnTo>
                  <a:lnTo>
                    <a:pt x="1297814" y="1021334"/>
                  </a:lnTo>
                  <a:lnTo>
                    <a:pt x="1295365" y="1033919"/>
                  </a:lnTo>
                  <a:lnTo>
                    <a:pt x="1109559" y="1223453"/>
                  </a:lnTo>
                  <a:lnTo>
                    <a:pt x="1092301" y="1232633"/>
                  </a:lnTo>
                  <a:lnTo>
                    <a:pt x="1085914" y="12332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5082" y="1678267"/>
              <a:ext cx="383143" cy="3831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31933" y="2298610"/>
              <a:ext cx="1746250" cy="1416685"/>
            </a:xfrm>
            <a:custGeom>
              <a:avLst/>
              <a:gdLst/>
              <a:ahLst/>
              <a:cxnLst/>
              <a:rect l="l" t="t" r="r" b="b"/>
              <a:pathLst>
                <a:path w="1746250" h="1416685">
                  <a:moveTo>
                    <a:pt x="1371168" y="464312"/>
                  </a:moveTo>
                  <a:lnTo>
                    <a:pt x="1364246" y="428650"/>
                  </a:lnTo>
                  <a:lnTo>
                    <a:pt x="1363675" y="425704"/>
                  </a:lnTo>
                  <a:lnTo>
                    <a:pt x="1341183" y="391795"/>
                  </a:lnTo>
                  <a:lnTo>
                    <a:pt x="1307274" y="369303"/>
                  </a:lnTo>
                  <a:lnTo>
                    <a:pt x="1304328" y="368731"/>
                  </a:lnTo>
                  <a:lnTo>
                    <a:pt x="1304328" y="464312"/>
                  </a:lnTo>
                  <a:lnTo>
                    <a:pt x="1301724" y="477735"/>
                  </a:lnTo>
                  <a:lnTo>
                    <a:pt x="1293888" y="489534"/>
                  </a:lnTo>
                  <a:lnTo>
                    <a:pt x="1282141" y="497344"/>
                  </a:lnTo>
                  <a:lnTo>
                    <a:pt x="1268768" y="499960"/>
                  </a:lnTo>
                  <a:lnTo>
                    <a:pt x="1255369" y="497408"/>
                  </a:lnTo>
                  <a:lnTo>
                    <a:pt x="1243596" y="489661"/>
                  </a:lnTo>
                  <a:lnTo>
                    <a:pt x="1243304" y="489381"/>
                  </a:lnTo>
                  <a:lnTo>
                    <a:pt x="1235570" y="477608"/>
                  </a:lnTo>
                  <a:lnTo>
                    <a:pt x="1233004" y="464223"/>
                  </a:lnTo>
                  <a:lnTo>
                    <a:pt x="1235633" y="450837"/>
                  </a:lnTo>
                  <a:lnTo>
                    <a:pt x="1268666" y="428650"/>
                  </a:lnTo>
                  <a:lnTo>
                    <a:pt x="1275486" y="429298"/>
                  </a:lnTo>
                  <a:lnTo>
                    <a:pt x="1304328" y="464312"/>
                  </a:lnTo>
                  <a:lnTo>
                    <a:pt x="1304328" y="368731"/>
                  </a:lnTo>
                  <a:lnTo>
                    <a:pt x="1230058" y="369303"/>
                  </a:lnTo>
                  <a:lnTo>
                    <a:pt x="1196149" y="391795"/>
                  </a:lnTo>
                  <a:lnTo>
                    <a:pt x="1167523" y="447852"/>
                  </a:lnTo>
                  <a:lnTo>
                    <a:pt x="1167282" y="478878"/>
                  </a:lnTo>
                  <a:lnTo>
                    <a:pt x="1176388" y="508825"/>
                  </a:lnTo>
                  <a:lnTo>
                    <a:pt x="1144244" y="527570"/>
                  </a:lnTo>
                  <a:lnTo>
                    <a:pt x="1108481" y="533082"/>
                  </a:lnTo>
                  <a:lnTo>
                    <a:pt x="1073048" y="525360"/>
                  </a:lnTo>
                  <a:lnTo>
                    <a:pt x="1041920" y="504367"/>
                  </a:lnTo>
                  <a:lnTo>
                    <a:pt x="1033538" y="495985"/>
                  </a:lnTo>
                  <a:lnTo>
                    <a:pt x="986243" y="448691"/>
                  </a:lnTo>
                  <a:lnTo>
                    <a:pt x="1140904" y="294030"/>
                  </a:lnTo>
                  <a:lnTo>
                    <a:pt x="1151699" y="298538"/>
                  </a:lnTo>
                  <a:lnTo>
                    <a:pt x="1162850" y="301790"/>
                  </a:lnTo>
                  <a:lnTo>
                    <a:pt x="1174229" y="303758"/>
                  </a:lnTo>
                  <a:lnTo>
                    <a:pt x="1185735" y="304406"/>
                  </a:lnTo>
                  <a:lnTo>
                    <a:pt x="1205331" y="302539"/>
                  </a:lnTo>
                  <a:lnTo>
                    <a:pt x="1224343" y="296913"/>
                  </a:lnTo>
                  <a:lnTo>
                    <a:pt x="1229829" y="294030"/>
                  </a:lnTo>
                  <a:lnTo>
                    <a:pt x="1242187" y="287540"/>
                  </a:lnTo>
                  <a:lnTo>
                    <a:pt x="1258252" y="274421"/>
                  </a:lnTo>
                  <a:lnTo>
                    <a:pt x="1280744" y="240512"/>
                  </a:lnTo>
                  <a:lnTo>
                    <a:pt x="1281315" y="237553"/>
                  </a:lnTo>
                  <a:lnTo>
                    <a:pt x="1288249" y="201891"/>
                  </a:lnTo>
                  <a:lnTo>
                    <a:pt x="1281315" y="166230"/>
                  </a:lnTo>
                  <a:lnTo>
                    <a:pt x="1280744" y="163283"/>
                  </a:lnTo>
                  <a:lnTo>
                    <a:pt x="1258252" y="129374"/>
                  </a:lnTo>
                  <a:lnTo>
                    <a:pt x="1224343" y="106883"/>
                  </a:lnTo>
                  <a:lnTo>
                    <a:pt x="1221397" y="106311"/>
                  </a:lnTo>
                  <a:lnTo>
                    <a:pt x="1221397" y="201891"/>
                  </a:lnTo>
                  <a:lnTo>
                    <a:pt x="1218780" y="215328"/>
                  </a:lnTo>
                  <a:lnTo>
                    <a:pt x="1210957" y="227114"/>
                  </a:lnTo>
                  <a:lnTo>
                    <a:pt x="1199210" y="234924"/>
                  </a:lnTo>
                  <a:lnTo>
                    <a:pt x="1185837" y="237553"/>
                  </a:lnTo>
                  <a:lnTo>
                    <a:pt x="1172438" y="234988"/>
                  </a:lnTo>
                  <a:lnTo>
                    <a:pt x="1160653" y="227253"/>
                  </a:lnTo>
                  <a:lnTo>
                    <a:pt x="1160373" y="226974"/>
                  </a:lnTo>
                  <a:lnTo>
                    <a:pt x="1152639" y="215188"/>
                  </a:lnTo>
                  <a:lnTo>
                    <a:pt x="1150073" y="201803"/>
                  </a:lnTo>
                  <a:lnTo>
                    <a:pt x="1152702" y="188417"/>
                  </a:lnTo>
                  <a:lnTo>
                    <a:pt x="1185735" y="166230"/>
                  </a:lnTo>
                  <a:lnTo>
                    <a:pt x="1192555" y="166890"/>
                  </a:lnTo>
                  <a:lnTo>
                    <a:pt x="1221397" y="201891"/>
                  </a:lnTo>
                  <a:lnTo>
                    <a:pt x="1221397" y="106311"/>
                  </a:lnTo>
                  <a:lnTo>
                    <a:pt x="1147127" y="106883"/>
                  </a:lnTo>
                  <a:lnTo>
                    <a:pt x="1113218" y="129374"/>
                  </a:lnTo>
                  <a:lnTo>
                    <a:pt x="1084567" y="185597"/>
                  </a:lnTo>
                  <a:lnTo>
                    <a:pt x="1084389" y="216725"/>
                  </a:lnTo>
                  <a:lnTo>
                    <a:pt x="1093609" y="246735"/>
                  </a:lnTo>
                  <a:lnTo>
                    <a:pt x="805637" y="534720"/>
                  </a:lnTo>
                  <a:lnTo>
                    <a:pt x="757491" y="486575"/>
                  </a:lnTo>
                  <a:lnTo>
                    <a:pt x="745070" y="467842"/>
                  </a:lnTo>
                  <a:lnTo>
                    <a:pt x="740930" y="446532"/>
                  </a:lnTo>
                  <a:lnTo>
                    <a:pt x="745070" y="425208"/>
                  </a:lnTo>
                  <a:lnTo>
                    <a:pt x="757491" y="406476"/>
                  </a:lnTo>
                  <a:lnTo>
                    <a:pt x="843089" y="320878"/>
                  </a:lnTo>
                  <a:lnTo>
                    <a:pt x="853884" y="325386"/>
                  </a:lnTo>
                  <a:lnTo>
                    <a:pt x="865035" y="328637"/>
                  </a:lnTo>
                  <a:lnTo>
                    <a:pt x="876414" y="330606"/>
                  </a:lnTo>
                  <a:lnTo>
                    <a:pt x="887920" y="331254"/>
                  </a:lnTo>
                  <a:lnTo>
                    <a:pt x="907516" y="329387"/>
                  </a:lnTo>
                  <a:lnTo>
                    <a:pt x="926528" y="323761"/>
                  </a:lnTo>
                  <a:lnTo>
                    <a:pt x="932014" y="320878"/>
                  </a:lnTo>
                  <a:lnTo>
                    <a:pt x="944372" y="314388"/>
                  </a:lnTo>
                  <a:lnTo>
                    <a:pt x="960437" y="301269"/>
                  </a:lnTo>
                  <a:lnTo>
                    <a:pt x="982929" y="267360"/>
                  </a:lnTo>
                  <a:lnTo>
                    <a:pt x="983500" y="264401"/>
                  </a:lnTo>
                  <a:lnTo>
                    <a:pt x="990434" y="228739"/>
                  </a:lnTo>
                  <a:lnTo>
                    <a:pt x="983500" y="193090"/>
                  </a:lnTo>
                  <a:lnTo>
                    <a:pt x="982929" y="190131"/>
                  </a:lnTo>
                  <a:lnTo>
                    <a:pt x="960437" y="156222"/>
                  </a:lnTo>
                  <a:lnTo>
                    <a:pt x="926528" y="133731"/>
                  </a:lnTo>
                  <a:lnTo>
                    <a:pt x="923582" y="133159"/>
                  </a:lnTo>
                  <a:lnTo>
                    <a:pt x="923582" y="228739"/>
                  </a:lnTo>
                  <a:lnTo>
                    <a:pt x="920978" y="242176"/>
                  </a:lnTo>
                  <a:lnTo>
                    <a:pt x="913155" y="253961"/>
                  </a:lnTo>
                  <a:lnTo>
                    <a:pt x="901433" y="261759"/>
                  </a:lnTo>
                  <a:lnTo>
                    <a:pt x="888098" y="264401"/>
                  </a:lnTo>
                  <a:lnTo>
                    <a:pt x="874737" y="261874"/>
                  </a:lnTo>
                  <a:lnTo>
                    <a:pt x="862965" y="254203"/>
                  </a:lnTo>
                  <a:lnTo>
                    <a:pt x="862736" y="253961"/>
                  </a:lnTo>
                  <a:lnTo>
                    <a:pt x="862469" y="253707"/>
                  </a:lnTo>
                  <a:lnTo>
                    <a:pt x="854786" y="241935"/>
                  </a:lnTo>
                  <a:lnTo>
                    <a:pt x="852271" y="228574"/>
                  </a:lnTo>
                  <a:lnTo>
                    <a:pt x="854887" y="215328"/>
                  </a:lnTo>
                  <a:lnTo>
                    <a:pt x="887920" y="193090"/>
                  </a:lnTo>
                  <a:lnTo>
                    <a:pt x="894740" y="193738"/>
                  </a:lnTo>
                  <a:lnTo>
                    <a:pt x="923582" y="228739"/>
                  </a:lnTo>
                  <a:lnTo>
                    <a:pt x="923582" y="133159"/>
                  </a:lnTo>
                  <a:lnTo>
                    <a:pt x="849312" y="133731"/>
                  </a:lnTo>
                  <a:lnTo>
                    <a:pt x="815403" y="156222"/>
                  </a:lnTo>
                  <a:lnTo>
                    <a:pt x="786752" y="212458"/>
                  </a:lnTo>
                  <a:lnTo>
                    <a:pt x="786574" y="243573"/>
                  </a:lnTo>
                  <a:lnTo>
                    <a:pt x="795794" y="273583"/>
                  </a:lnTo>
                  <a:lnTo>
                    <a:pt x="710209" y="359181"/>
                  </a:lnTo>
                  <a:lnTo>
                    <a:pt x="683120" y="400024"/>
                  </a:lnTo>
                  <a:lnTo>
                    <a:pt x="674090" y="446532"/>
                  </a:lnTo>
                  <a:lnTo>
                    <a:pt x="683120" y="493026"/>
                  </a:lnTo>
                  <a:lnTo>
                    <a:pt x="710209" y="533869"/>
                  </a:lnTo>
                  <a:lnTo>
                    <a:pt x="758342" y="582015"/>
                  </a:lnTo>
                  <a:lnTo>
                    <a:pt x="677811" y="662546"/>
                  </a:lnTo>
                  <a:lnTo>
                    <a:pt x="673176" y="660908"/>
                  </a:lnTo>
                  <a:lnTo>
                    <a:pt x="673176" y="767880"/>
                  </a:lnTo>
                  <a:lnTo>
                    <a:pt x="672147" y="778383"/>
                  </a:lnTo>
                  <a:lnTo>
                    <a:pt x="649389" y="812342"/>
                  </a:lnTo>
                  <a:lnTo>
                    <a:pt x="619772" y="821283"/>
                  </a:lnTo>
                  <a:lnTo>
                    <a:pt x="609282" y="820267"/>
                  </a:lnTo>
                  <a:lnTo>
                    <a:pt x="575310" y="797496"/>
                  </a:lnTo>
                  <a:lnTo>
                    <a:pt x="566369" y="767880"/>
                  </a:lnTo>
                  <a:lnTo>
                    <a:pt x="567397" y="757377"/>
                  </a:lnTo>
                  <a:lnTo>
                    <a:pt x="590384" y="723290"/>
                  </a:lnTo>
                  <a:lnTo>
                    <a:pt x="619772" y="714502"/>
                  </a:lnTo>
                  <a:lnTo>
                    <a:pt x="629983" y="715479"/>
                  </a:lnTo>
                  <a:lnTo>
                    <a:pt x="664235" y="738263"/>
                  </a:lnTo>
                  <a:lnTo>
                    <a:pt x="673176" y="767880"/>
                  </a:lnTo>
                  <a:lnTo>
                    <a:pt x="673176" y="660908"/>
                  </a:lnTo>
                  <a:lnTo>
                    <a:pt x="641616" y="649668"/>
                  </a:lnTo>
                  <a:lnTo>
                    <a:pt x="603643" y="648741"/>
                  </a:lnTo>
                  <a:lnTo>
                    <a:pt x="566978" y="659803"/>
                  </a:lnTo>
                  <a:lnTo>
                    <a:pt x="534720" y="682828"/>
                  </a:lnTo>
                  <a:lnTo>
                    <a:pt x="508584" y="721829"/>
                  </a:lnTo>
                  <a:lnTo>
                    <a:pt x="499491" y="767880"/>
                  </a:lnTo>
                  <a:lnTo>
                    <a:pt x="501802" y="791527"/>
                  </a:lnTo>
                  <a:lnTo>
                    <a:pt x="519633" y="834580"/>
                  </a:lnTo>
                  <a:lnTo>
                    <a:pt x="553072" y="868019"/>
                  </a:lnTo>
                  <a:lnTo>
                    <a:pt x="596125" y="885850"/>
                  </a:lnTo>
                  <a:lnTo>
                    <a:pt x="619772" y="888161"/>
                  </a:lnTo>
                  <a:lnTo>
                    <a:pt x="643420" y="885863"/>
                  </a:lnTo>
                  <a:lnTo>
                    <a:pt x="686473" y="868019"/>
                  </a:lnTo>
                  <a:lnTo>
                    <a:pt x="719912" y="834580"/>
                  </a:lnTo>
                  <a:lnTo>
                    <a:pt x="727024" y="821283"/>
                  </a:lnTo>
                  <a:lnTo>
                    <a:pt x="730961" y="813943"/>
                  </a:lnTo>
                  <a:lnTo>
                    <a:pt x="737743" y="791527"/>
                  </a:lnTo>
                  <a:lnTo>
                    <a:pt x="740054" y="767880"/>
                  </a:lnTo>
                  <a:lnTo>
                    <a:pt x="739089" y="752576"/>
                  </a:lnTo>
                  <a:lnTo>
                    <a:pt x="736244" y="737692"/>
                  </a:lnTo>
                  <a:lnTo>
                    <a:pt x="731570" y="723404"/>
                  </a:lnTo>
                  <a:lnTo>
                    <a:pt x="727367" y="714502"/>
                  </a:lnTo>
                  <a:lnTo>
                    <a:pt x="725144" y="709815"/>
                  </a:lnTo>
                  <a:lnTo>
                    <a:pt x="772401" y="662546"/>
                  </a:lnTo>
                  <a:lnTo>
                    <a:pt x="900214" y="534720"/>
                  </a:lnTo>
                  <a:lnTo>
                    <a:pt x="938949" y="495985"/>
                  </a:lnTo>
                  <a:lnTo>
                    <a:pt x="994638" y="551675"/>
                  </a:lnTo>
                  <a:lnTo>
                    <a:pt x="1020572" y="572833"/>
                  </a:lnTo>
                  <a:lnTo>
                    <a:pt x="1049362" y="587946"/>
                  </a:lnTo>
                  <a:lnTo>
                    <a:pt x="1080033" y="597014"/>
                  </a:lnTo>
                  <a:lnTo>
                    <a:pt x="1111643" y="600036"/>
                  </a:lnTo>
                  <a:lnTo>
                    <a:pt x="1141691" y="597306"/>
                  </a:lnTo>
                  <a:lnTo>
                    <a:pt x="1170914" y="589114"/>
                  </a:lnTo>
                  <a:lnTo>
                    <a:pt x="1198511" y="575462"/>
                  </a:lnTo>
                  <a:lnTo>
                    <a:pt x="1223657" y="556374"/>
                  </a:lnTo>
                  <a:lnTo>
                    <a:pt x="1234490" y="560920"/>
                  </a:lnTo>
                  <a:lnTo>
                    <a:pt x="1245679" y="564184"/>
                  </a:lnTo>
                  <a:lnTo>
                    <a:pt x="1257109" y="566166"/>
                  </a:lnTo>
                  <a:lnTo>
                    <a:pt x="1268666" y="566826"/>
                  </a:lnTo>
                  <a:lnTo>
                    <a:pt x="1288262" y="564959"/>
                  </a:lnTo>
                  <a:lnTo>
                    <a:pt x="1325105" y="549960"/>
                  </a:lnTo>
                  <a:lnTo>
                    <a:pt x="1343672" y="533082"/>
                  </a:lnTo>
                  <a:lnTo>
                    <a:pt x="1363675" y="502932"/>
                  </a:lnTo>
                  <a:lnTo>
                    <a:pt x="1364246" y="499960"/>
                  </a:lnTo>
                  <a:lnTo>
                    <a:pt x="1371168" y="464312"/>
                  </a:lnTo>
                  <a:close/>
                </a:path>
                <a:path w="1746250" h="1416685">
                  <a:moveTo>
                    <a:pt x="1745932" y="426046"/>
                  </a:moveTo>
                  <a:lnTo>
                    <a:pt x="1743481" y="413461"/>
                  </a:lnTo>
                  <a:lnTo>
                    <a:pt x="1736140" y="402399"/>
                  </a:lnTo>
                  <a:lnTo>
                    <a:pt x="1725079" y="395058"/>
                  </a:lnTo>
                  <a:lnTo>
                    <a:pt x="1712493" y="392607"/>
                  </a:lnTo>
                  <a:lnTo>
                    <a:pt x="1699907" y="395058"/>
                  </a:lnTo>
                  <a:lnTo>
                    <a:pt x="1688846" y="402399"/>
                  </a:lnTo>
                  <a:lnTo>
                    <a:pt x="881964" y="1209319"/>
                  </a:lnTo>
                  <a:lnTo>
                    <a:pt x="846797" y="1241221"/>
                  </a:lnTo>
                  <a:lnTo>
                    <a:pt x="809104" y="1269212"/>
                  </a:lnTo>
                  <a:lnTo>
                    <a:pt x="769137" y="1293202"/>
                  </a:lnTo>
                  <a:lnTo>
                    <a:pt x="727163" y="1313065"/>
                  </a:lnTo>
                  <a:lnTo>
                    <a:pt x="683437" y="1328699"/>
                  </a:lnTo>
                  <a:lnTo>
                    <a:pt x="638225" y="1340002"/>
                  </a:lnTo>
                  <a:lnTo>
                    <a:pt x="591769" y="1346860"/>
                  </a:lnTo>
                  <a:lnTo>
                    <a:pt x="544347" y="1349171"/>
                  </a:lnTo>
                  <a:lnTo>
                    <a:pt x="496925" y="1346860"/>
                  </a:lnTo>
                  <a:lnTo>
                    <a:pt x="450469" y="1340002"/>
                  </a:lnTo>
                  <a:lnTo>
                    <a:pt x="405257" y="1328699"/>
                  </a:lnTo>
                  <a:lnTo>
                    <a:pt x="361530" y="1313065"/>
                  </a:lnTo>
                  <a:lnTo>
                    <a:pt x="319557" y="1293202"/>
                  </a:lnTo>
                  <a:lnTo>
                    <a:pt x="279590" y="1269212"/>
                  </a:lnTo>
                  <a:lnTo>
                    <a:pt x="241896" y="1241221"/>
                  </a:lnTo>
                  <a:lnTo>
                    <a:pt x="206730" y="1209319"/>
                  </a:lnTo>
                  <a:lnTo>
                    <a:pt x="174828" y="1174153"/>
                  </a:lnTo>
                  <a:lnTo>
                    <a:pt x="146824" y="1136446"/>
                  </a:lnTo>
                  <a:lnTo>
                    <a:pt x="122847" y="1096479"/>
                  </a:lnTo>
                  <a:lnTo>
                    <a:pt x="102984" y="1054506"/>
                  </a:lnTo>
                  <a:lnTo>
                    <a:pt x="87350" y="1010780"/>
                  </a:lnTo>
                  <a:lnTo>
                    <a:pt x="76047" y="965568"/>
                  </a:lnTo>
                  <a:lnTo>
                    <a:pt x="69189" y="919111"/>
                  </a:lnTo>
                  <a:lnTo>
                    <a:pt x="66878" y="871677"/>
                  </a:lnTo>
                  <a:lnTo>
                    <a:pt x="69189" y="824255"/>
                  </a:lnTo>
                  <a:lnTo>
                    <a:pt x="76047" y="777798"/>
                  </a:lnTo>
                  <a:lnTo>
                    <a:pt x="87350" y="732586"/>
                  </a:lnTo>
                  <a:lnTo>
                    <a:pt x="102984" y="688860"/>
                  </a:lnTo>
                  <a:lnTo>
                    <a:pt x="122847" y="646874"/>
                  </a:lnTo>
                  <a:lnTo>
                    <a:pt x="146824" y="606920"/>
                  </a:lnTo>
                  <a:lnTo>
                    <a:pt x="174828" y="569214"/>
                  </a:lnTo>
                  <a:lnTo>
                    <a:pt x="206730" y="534047"/>
                  </a:lnTo>
                  <a:lnTo>
                    <a:pt x="683666" y="57086"/>
                  </a:lnTo>
                  <a:lnTo>
                    <a:pt x="691007" y="46024"/>
                  </a:lnTo>
                  <a:lnTo>
                    <a:pt x="672592" y="2451"/>
                  </a:lnTo>
                  <a:lnTo>
                    <a:pt x="660019" y="0"/>
                  </a:lnTo>
                  <a:lnTo>
                    <a:pt x="647433" y="2451"/>
                  </a:lnTo>
                  <a:lnTo>
                    <a:pt x="159435" y="486752"/>
                  </a:lnTo>
                  <a:lnTo>
                    <a:pt x="126885" y="522249"/>
                  </a:lnTo>
                  <a:lnTo>
                    <a:pt x="97853" y="560044"/>
                  </a:lnTo>
                  <a:lnTo>
                    <a:pt x="72402" y="599935"/>
                  </a:lnTo>
                  <a:lnTo>
                    <a:pt x="50634" y="641718"/>
                  </a:lnTo>
                  <a:lnTo>
                    <a:pt x="32639" y="685177"/>
                  </a:lnTo>
                  <a:lnTo>
                    <a:pt x="18491" y="730110"/>
                  </a:lnTo>
                  <a:lnTo>
                    <a:pt x="8267" y="776312"/>
                  </a:lnTo>
                  <a:lnTo>
                    <a:pt x="2082" y="823569"/>
                  </a:lnTo>
                  <a:lnTo>
                    <a:pt x="0" y="871677"/>
                  </a:lnTo>
                  <a:lnTo>
                    <a:pt x="2082" y="919797"/>
                  </a:lnTo>
                  <a:lnTo>
                    <a:pt x="8267" y="967054"/>
                  </a:lnTo>
                  <a:lnTo>
                    <a:pt x="18491" y="1013256"/>
                  </a:lnTo>
                  <a:lnTo>
                    <a:pt x="32639" y="1058189"/>
                  </a:lnTo>
                  <a:lnTo>
                    <a:pt x="50634" y="1101648"/>
                  </a:lnTo>
                  <a:lnTo>
                    <a:pt x="72402" y="1143431"/>
                  </a:lnTo>
                  <a:lnTo>
                    <a:pt x="97853" y="1183322"/>
                  </a:lnTo>
                  <a:lnTo>
                    <a:pt x="126885" y="1221117"/>
                  </a:lnTo>
                  <a:lnTo>
                    <a:pt x="159435" y="1256614"/>
                  </a:lnTo>
                  <a:lnTo>
                    <a:pt x="194932" y="1289164"/>
                  </a:lnTo>
                  <a:lnTo>
                    <a:pt x="232727" y="1318196"/>
                  </a:lnTo>
                  <a:lnTo>
                    <a:pt x="272605" y="1343647"/>
                  </a:lnTo>
                  <a:lnTo>
                    <a:pt x="314388" y="1365415"/>
                  </a:lnTo>
                  <a:lnTo>
                    <a:pt x="357847" y="1383423"/>
                  </a:lnTo>
                  <a:lnTo>
                    <a:pt x="402780" y="1397571"/>
                  </a:lnTo>
                  <a:lnTo>
                    <a:pt x="448983" y="1407782"/>
                  </a:lnTo>
                  <a:lnTo>
                    <a:pt x="496239" y="1413979"/>
                  </a:lnTo>
                  <a:lnTo>
                    <a:pt x="544347" y="1416062"/>
                  </a:lnTo>
                  <a:lnTo>
                    <a:pt x="592455" y="1413979"/>
                  </a:lnTo>
                  <a:lnTo>
                    <a:pt x="639711" y="1407782"/>
                  </a:lnTo>
                  <a:lnTo>
                    <a:pt x="685914" y="1397571"/>
                  </a:lnTo>
                  <a:lnTo>
                    <a:pt x="730846" y="1383423"/>
                  </a:lnTo>
                  <a:lnTo>
                    <a:pt x="774306" y="1365415"/>
                  </a:lnTo>
                  <a:lnTo>
                    <a:pt x="816089" y="1343647"/>
                  </a:lnTo>
                  <a:lnTo>
                    <a:pt x="855980" y="1318196"/>
                  </a:lnTo>
                  <a:lnTo>
                    <a:pt x="893762" y="1289164"/>
                  </a:lnTo>
                  <a:lnTo>
                    <a:pt x="929259" y="1256614"/>
                  </a:lnTo>
                  <a:lnTo>
                    <a:pt x="1736140" y="449694"/>
                  </a:lnTo>
                  <a:lnTo>
                    <a:pt x="1743481" y="438632"/>
                  </a:lnTo>
                  <a:lnTo>
                    <a:pt x="1745932" y="426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829" y="1235202"/>
              <a:ext cx="1501901" cy="14241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81845" y="1548785"/>
              <a:ext cx="882015" cy="801370"/>
            </a:xfrm>
            <a:custGeom>
              <a:avLst/>
              <a:gdLst/>
              <a:ahLst/>
              <a:cxnLst/>
              <a:rect l="l" t="t" r="r" b="b"/>
              <a:pathLst>
                <a:path w="882014" h="801369">
                  <a:moveTo>
                    <a:pt x="0" y="195021"/>
                  </a:moveTo>
                  <a:lnTo>
                    <a:pt x="604685" y="703681"/>
                  </a:lnTo>
                  <a:lnTo>
                    <a:pt x="522668" y="801192"/>
                  </a:lnTo>
                  <a:lnTo>
                    <a:pt x="881735" y="770216"/>
                  </a:lnTo>
                  <a:lnTo>
                    <a:pt x="850772" y="411137"/>
                  </a:lnTo>
                  <a:lnTo>
                    <a:pt x="768743" y="508660"/>
                  </a:lnTo>
                  <a:lnTo>
                    <a:pt x="164058" y="0"/>
                  </a:lnTo>
                  <a:lnTo>
                    <a:pt x="0" y="195021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97939" y="983194"/>
            <a:ext cx="1602461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45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NICE</a:t>
            </a:r>
            <a:r>
              <a:rPr sz="2500" spc="25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2500" spc="95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GUY</a:t>
            </a:r>
            <a:endParaRPr sz="2500" dirty="0">
              <a:solidFill>
                <a:schemeClr val="accent5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90225"/>
            <a:ext cx="7716773" cy="3163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9768" y="259445"/>
            <a:ext cx="34956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rescue!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44233" y="102108"/>
            <a:ext cx="643890" cy="643890"/>
            <a:chOff x="6444233" y="102108"/>
            <a:chExt cx="643890" cy="643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4233" y="102108"/>
              <a:ext cx="643889" cy="6438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09163" y="231613"/>
              <a:ext cx="513715" cy="386080"/>
            </a:xfrm>
            <a:custGeom>
              <a:avLst/>
              <a:gdLst/>
              <a:ahLst/>
              <a:cxnLst/>
              <a:rect l="l" t="t" r="r" b="b"/>
              <a:pathLst>
                <a:path w="513715" h="386080">
                  <a:moveTo>
                    <a:pt x="325328" y="353182"/>
                  </a:moveTo>
                  <a:lnTo>
                    <a:pt x="423433" y="353182"/>
                  </a:lnTo>
                  <a:lnTo>
                    <a:pt x="399912" y="348318"/>
                  </a:lnTo>
                  <a:lnTo>
                    <a:pt x="394010" y="326814"/>
                  </a:lnTo>
                  <a:lnTo>
                    <a:pt x="386756" y="293601"/>
                  </a:lnTo>
                  <a:lnTo>
                    <a:pt x="380214" y="250684"/>
                  </a:lnTo>
                  <a:lnTo>
                    <a:pt x="376443" y="200073"/>
                  </a:lnTo>
                  <a:lnTo>
                    <a:pt x="377507" y="143772"/>
                  </a:lnTo>
                  <a:lnTo>
                    <a:pt x="385467" y="83790"/>
                  </a:lnTo>
                  <a:lnTo>
                    <a:pt x="402385" y="22133"/>
                  </a:lnTo>
                  <a:lnTo>
                    <a:pt x="409247" y="2942"/>
                  </a:lnTo>
                  <a:lnTo>
                    <a:pt x="388974" y="797"/>
                  </a:lnTo>
                  <a:lnTo>
                    <a:pt x="367878" y="0"/>
                  </a:lnTo>
                  <a:lnTo>
                    <a:pt x="319697" y="4404"/>
                  </a:lnTo>
                  <a:lnTo>
                    <a:pt x="256696" y="23007"/>
                  </a:lnTo>
                  <a:lnTo>
                    <a:pt x="242194" y="32255"/>
                  </a:lnTo>
                  <a:lnTo>
                    <a:pt x="365272" y="32255"/>
                  </a:lnTo>
                  <a:lnTo>
                    <a:pt x="350871" y="94164"/>
                  </a:lnTo>
                  <a:lnTo>
                    <a:pt x="344494" y="153643"/>
                  </a:lnTo>
                  <a:lnTo>
                    <a:pt x="344309" y="209035"/>
                  </a:lnTo>
                  <a:lnTo>
                    <a:pt x="348482" y="258681"/>
                  </a:lnTo>
                  <a:lnTo>
                    <a:pt x="355181" y="300927"/>
                  </a:lnTo>
                  <a:lnTo>
                    <a:pt x="362573" y="334114"/>
                  </a:lnTo>
                  <a:lnTo>
                    <a:pt x="274455" y="334114"/>
                  </a:lnTo>
                  <a:lnTo>
                    <a:pt x="278979" y="335366"/>
                  </a:lnTo>
                  <a:lnTo>
                    <a:pt x="310440" y="346928"/>
                  </a:lnTo>
                  <a:lnTo>
                    <a:pt x="325328" y="353182"/>
                  </a:lnTo>
                  <a:close/>
                </a:path>
                <a:path w="513715" h="386080">
                  <a:moveTo>
                    <a:pt x="101733" y="288185"/>
                  </a:moveTo>
                  <a:lnTo>
                    <a:pt x="133516" y="288185"/>
                  </a:lnTo>
                  <a:lnTo>
                    <a:pt x="140695" y="225804"/>
                  </a:lnTo>
                  <a:lnTo>
                    <a:pt x="156258" y="171694"/>
                  </a:lnTo>
                  <a:lnTo>
                    <a:pt x="180156" y="126009"/>
                  </a:lnTo>
                  <a:lnTo>
                    <a:pt x="212339" y="88902"/>
                  </a:lnTo>
                  <a:lnTo>
                    <a:pt x="253899" y="60030"/>
                  </a:lnTo>
                  <a:lnTo>
                    <a:pt x="296243" y="42990"/>
                  </a:lnTo>
                  <a:lnTo>
                    <a:pt x="334868" y="34744"/>
                  </a:lnTo>
                  <a:lnTo>
                    <a:pt x="365272" y="32255"/>
                  </a:lnTo>
                  <a:lnTo>
                    <a:pt x="242194" y="32255"/>
                  </a:lnTo>
                  <a:lnTo>
                    <a:pt x="191142" y="64807"/>
                  </a:lnTo>
                  <a:lnTo>
                    <a:pt x="160310" y="98534"/>
                  </a:lnTo>
                  <a:lnTo>
                    <a:pt x="135865" y="138476"/>
                  </a:lnTo>
                  <a:lnTo>
                    <a:pt x="117838" y="184536"/>
                  </a:lnTo>
                  <a:lnTo>
                    <a:pt x="106261" y="236618"/>
                  </a:lnTo>
                  <a:lnTo>
                    <a:pt x="101733" y="288185"/>
                  </a:lnTo>
                  <a:close/>
                </a:path>
                <a:path w="513715" h="386080">
                  <a:moveTo>
                    <a:pt x="274455" y="334114"/>
                  </a:moveTo>
                  <a:lnTo>
                    <a:pt x="362573" y="334114"/>
                  </a:lnTo>
                  <a:lnTo>
                    <a:pt x="322243" y="317101"/>
                  </a:lnTo>
                  <a:lnTo>
                    <a:pt x="251022" y="294420"/>
                  </a:lnTo>
                  <a:lnTo>
                    <a:pt x="208846" y="287572"/>
                  </a:lnTo>
                  <a:lnTo>
                    <a:pt x="168672" y="285714"/>
                  </a:lnTo>
                  <a:lnTo>
                    <a:pt x="150484" y="286463"/>
                  </a:lnTo>
                  <a:lnTo>
                    <a:pt x="133516" y="288185"/>
                  </a:lnTo>
                  <a:lnTo>
                    <a:pt x="101733" y="288185"/>
                  </a:lnTo>
                  <a:lnTo>
                    <a:pt x="101168" y="294626"/>
                  </a:lnTo>
                  <a:lnTo>
                    <a:pt x="54767" y="313378"/>
                  </a:lnTo>
                  <a:lnTo>
                    <a:pt x="46178" y="319498"/>
                  </a:lnTo>
                  <a:lnTo>
                    <a:pt x="205618" y="319498"/>
                  </a:lnTo>
                  <a:lnTo>
                    <a:pt x="244270" y="325763"/>
                  </a:lnTo>
                  <a:lnTo>
                    <a:pt x="274455" y="334114"/>
                  </a:lnTo>
                  <a:close/>
                </a:path>
                <a:path w="513715" h="386080">
                  <a:moveTo>
                    <a:pt x="27995" y="379106"/>
                  </a:moveTo>
                  <a:lnTo>
                    <a:pt x="37637" y="366616"/>
                  </a:lnTo>
                  <a:lnTo>
                    <a:pt x="67217" y="343075"/>
                  </a:lnTo>
                  <a:lnTo>
                    <a:pt x="121592" y="322648"/>
                  </a:lnTo>
                  <a:lnTo>
                    <a:pt x="205618" y="319498"/>
                  </a:lnTo>
                  <a:lnTo>
                    <a:pt x="46178" y="319498"/>
                  </a:lnTo>
                  <a:lnTo>
                    <a:pt x="23762" y="335471"/>
                  </a:lnTo>
                  <a:lnTo>
                    <a:pt x="6167" y="354345"/>
                  </a:lnTo>
                  <a:lnTo>
                    <a:pt x="0" y="363441"/>
                  </a:lnTo>
                  <a:lnTo>
                    <a:pt x="27995" y="379106"/>
                  </a:lnTo>
                  <a:close/>
                </a:path>
                <a:path w="513715" h="386080">
                  <a:moveTo>
                    <a:pt x="431572" y="385764"/>
                  </a:moveTo>
                  <a:lnTo>
                    <a:pt x="451473" y="383779"/>
                  </a:lnTo>
                  <a:lnTo>
                    <a:pt x="471594" y="377319"/>
                  </a:lnTo>
                  <a:lnTo>
                    <a:pt x="492098" y="365627"/>
                  </a:lnTo>
                  <a:lnTo>
                    <a:pt x="513145" y="347948"/>
                  </a:lnTo>
                  <a:lnTo>
                    <a:pt x="490710" y="325013"/>
                  </a:lnTo>
                  <a:lnTo>
                    <a:pt x="467787" y="343088"/>
                  </a:lnTo>
                  <a:lnTo>
                    <a:pt x="445710" y="351958"/>
                  </a:lnTo>
                  <a:lnTo>
                    <a:pt x="423433" y="353182"/>
                  </a:lnTo>
                  <a:lnTo>
                    <a:pt x="325328" y="353182"/>
                  </a:lnTo>
                  <a:lnTo>
                    <a:pt x="363118" y="369083"/>
                  </a:lnTo>
                  <a:lnTo>
                    <a:pt x="386257" y="377610"/>
                  </a:lnTo>
                  <a:lnTo>
                    <a:pt x="408997" y="383541"/>
                  </a:lnTo>
                  <a:lnTo>
                    <a:pt x="431572" y="38576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09163" y="231613"/>
              <a:ext cx="513715" cy="386080"/>
            </a:xfrm>
            <a:custGeom>
              <a:avLst/>
              <a:gdLst/>
              <a:ahLst/>
              <a:cxnLst/>
              <a:rect l="l" t="t" r="r" b="b"/>
              <a:pathLst>
                <a:path w="513715" h="386080">
                  <a:moveTo>
                    <a:pt x="101168" y="294626"/>
                  </a:moveTo>
                  <a:lnTo>
                    <a:pt x="106261" y="236618"/>
                  </a:lnTo>
                  <a:lnTo>
                    <a:pt x="117838" y="184536"/>
                  </a:lnTo>
                  <a:lnTo>
                    <a:pt x="135865" y="138476"/>
                  </a:lnTo>
                  <a:lnTo>
                    <a:pt x="160310" y="98534"/>
                  </a:lnTo>
                  <a:lnTo>
                    <a:pt x="191142" y="64807"/>
                  </a:lnTo>
                  <a:lnTo>
                    <a:pt x="256696" y="23007"/>
                  </a:lnTo>
                  <a:lnTo>
                    <a:pt x="319697" y="4404"/>
                  </a:lnTo>
                  <a:lnTo>
                    <a:pt x="367878" y="0"/>
                  </a:lnTo>
                  <a:lnTo>
                    <a:pt x="388974" y="797"/>
                  </a:lnTo>
                  <a:lnTo>
                    <a:pt x="409247" y="2942"/>
                  </a:lnTo>
                  <a:lnTo>
                    <a:pt x="402385" y="22133"/>
                  </a:lnTo>
                  <a:lnTo>
                    <a:pt x="385467" y="83790"/>
                  </a:lnTo>
                  <a:lnTo>
                    <a:pt x="377507" y="143772"/>
                  </a:lnTo>
                  <a:lnTo>
                    <a:pt x="376443" y="200073"/>
                  </a:lnTo>
                  <a:lnTo>
                    <a:pt x="380214" y="250684"/>
                  </a:lnTo>
                  <a:lnTo>
                    <a:pt x="386756" y="293601"/>
                  </a:lnTo>
                  <a:lnTo>
                    <a:pt x="394010" y="326814"/>
                  </a:lnTo>
                  <a:lnTo>
                    <a:pt x="399912" y="348318"/>
                  </a:lnTo>
                  <a:lnTo>
                    <a:pt x="423433" y="353182"/>
                  </a:lnTo>
                  <a:lnTo>
                    <a:pt x="445710" y="351958"/>
                  </a:lnTo>
                  <a:lnTo>
                    <a:pt x="467787" y="343088"/>
                  </a:lnTo>
                  <a:lnTo>
                    <a:pt x="490710" y="325013"/>
                  </a:lnTo>
                  <a:lnTo>
                    <a:pt x="513145" y="347948"/>
                  </a:lnTo>
                  <a:lnTo>
                    <a:pt x="492098" y="365627"/>
                  </a:lnTo>
                  <a:lnTo>
                    <a:pt x="471594" y="377319"/>
                  </a:lnTo>
                  <a:lnTo>
                    <a:pt x="451473" y="383779"/>
                  </a:lnTo>
                  <a:lnTo>
                    <a:pt x="431572" y="385764"/>
                  </a:lnTo>
                  <a:lnTo>
                    <a:pt x="408997" y="383541"/>
                  </a:lnTo>
                  <a:lnTo>
                    <a:pt x="386257" y="377610"/>
                  </a:lnTo>
                  <a:lnTo>
                    <a:pt x="363118" y="369083"/>
                  </a:lnTo>
                  <a:lnTo>
                    <a:pt x="339345" y="359070"/>
                  </a:lnTo>
                  <a:lnTo>
                    <a:pt x="310440" y="346928"/>
                  </a:lnTo>
                  <a:lnTo>
                    <a:pt x="278979" y="335366"/>
                  </a:lnTo>
                  <a:lnTo>
                    <a:pt x="244270" y="325763"/>
                  </a:lnTo>
                  <a:lnTo>
                    <a:pt x="205618" y="319498"/>
                  </a:lnTo>
                  <a:lnTo>
                    <a:pt x="121592" y="322648"/>
                  </a:lnTo>
                  <a:lnTo>
                    <a:pt x="67217" y="343075"/>
                  </a:lnTo>
                  <a:lnTo>
                    <a:pt x="37637" y="366616"/>
                  </a:lnTo>
                  <a:lnTo>
                    <a:pt x="27995" y="379106"/>
                  </a:lnTo>
                  <a:lnTo>
                    <a:pt x="0" y="363441"/>
                  </a:lnTo>
                  <a:lnTo>
                    <a:pt x="6167" y="354345"/>
                  </a:lnTo>
                  <a:lnTo>
                    <a:pt x="23762" y="335471"/>
                  </a:lnTo>
                  <a:lnTo>
                    <a:pt x="54767" y="313378"/>
                  </a:lnTo>
                  <a:lnTo>
                    <a:pt x="101168" y="294626"/>
                  </a:lnTo>
                  <a:close/>
                </a:path>
                <a:path w="513715" h="386080">
                  <a:moveTo>
                    <a:pt x="208846" y="287572"/>
                  </a:moveTo>
                  <a:lnTo>
                    <a:pt x="251022" y="294420"/>
                  </a:lnTo>
                  <a:lnTo>
                    <a:pt x="288702" y="304821"/>
                  </a:lnTo>
                  <a:lnTo>
                    <a:pt x="352003" y="329588"/>
                  </a:lnTo>
                  <a:lnTo>
                    <a:pt x="355612" y="331139"/>
                  </a:lnTo>
                  <a:lnTo>
                    <a:pt x="359133" y="332651"/>
                  </a:lnTo>
                  <a:lnTo>
                    <a:pt x="362573" y="334114"/>
                  </a:lnTo>
                  <a:lnTo>
                    <a:pt x="355181" y="300927"/>
                  </a:lnTo>
                  <a:lnTo>
                    <a:pt x="348482" y="258681"/>
                  </a:lnTo>
                  <a:lnTo>
                    <a:pt x="344309" y="209035"/>
                  </a:lnTo>
                  <a:lnTo>
                    <a:pt x="344494" y="153643"/>
                  </a:lnTo>
                  <a:lnTo>
                    <a:pt x="350871" y="94164"/>
                  </a:lnTo>
                  <a:lnTo>
                    <a:pt x="365272" y="32255"/>
                  </a:lnTo>
                  <a:lnTo>
                    <a:pt x="334868" y="34744"/>
                  </a:lnTo>
                  <a:lnTo>
                    <a:pt x="296243" y="42990"/>
                  </a:lnTo>
                  <a:lnTo>
                    <a:pt x="253899" y="60030"/>
                  </a:lnTo>
                  <a:lnTo>
                    <a:pt x="212339" y="88902"/>
                  </a:lnTo>
                  <a:lnTo>
                    <a:pt x="180156" y="126009"/>
                  </a:lnTo>
                  <a:lnTo>
                    <a:pt x="156258" y="171694"/>
                  </a:lnTo>
                  <a:lnTo>
                    <a:pt x="140695" y="225804"/>
                  </a:lnTo>
                  <a:lnTo>
                    <a:pt x="133516" y="288185"/>
                  </a:lnTo>
                  <a:lnTo>
                    <a:pt x="150484" y="286463"/>
                  </a:lnTo>
                  <a:lnTo>
                    <a:pt x="168672" y="285714"/>
                  </a:lnTo>
                  <a:lnTo>
                    <a:pt x="188114" y="286047"/>
                  </a:lnTo>
                  <a:lnTo>
                    <a:pt x="208846" y="287572"/>
                  </a:lnTo>
                  <a:close/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" y="1047750"/>
            <a:ext cx="7717155" cy="3786504"/>
            <a:chOff x="876300" y="1190244"/>
            <a:chExt cx="7717155" cy="37865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300" y="1190244"/>
              <a:ext cx="7716773" cy="3163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120" y="1587245"/>
              <a:ext cx="4682489" cy="338937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01259" y="210719"/>
            <a:ext cx="3394741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rescue</a:t>
            </a:r>
            <a:r>
              <a:rPr lang="en-IN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b="1" spc="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44233" y="102108"/>
            <a:ext cx="643890" cy="643890"/>
            <a:chOff x="6444233" y="102108"/>
            <a:chExt cx="643890" cy="6438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4233" y="102108"/>
              <a:ext cx="643889" cy="6438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09163" y="231613"/>
              <a:ext cx="513715" cy="386080"/>
            </a:xfrm>
            <a:custGeom>
              <a:avLst/>
              <a:gdLst/>
              <a:ahLst/>
              <a:cxnLst/>
              <a:rect l="l" t="t" r="r" b="b"/>
              <a:pathLst>
                <a:path w="513715" h="386080">
                  <a:moveTo>
                    <a:pt x="325328" y="353182"/>
                  </a:moveTo>
                  <a:lnTo>
                    <a:pt x="423433" y="353182"/>
                  </a:lnTo>
                  <a:lnTo>
                    <a:pt x="399912" y="348318"/>
                  </a:lnTo>
                  <a:lnTo>
                    <a:pt x="394010" y="326814"/>
                  </a:lnTo>
                  <a:lnTo>
                    <a:pt x="386756" y="293601"/>
                  </a:lnTo>
                  <a:lnTo>
                    <a:pt x="380214" y="250684"/>
                  </a:lnTo>
                  <a:lnTo>
                    <a:pt x="376443" y="200073"/>
                  </a:lnTo>
                  <a:lnTo>
                    <a:pt x="377507" y="143772"/>
                  </a:lnTo>
                  <a:lnTo>
                    <a:pt x="385467" y="83790"/>
                  </a:lnTo>
                  <a:lnTo>
                    <a:pt x="402385" y="22133"/>
                  </a:lnTo>
                  <a:lnTo>
                    <a:pt x="409247" y="2942"/>
                  </a:lnTo>
                  <a:lnTo>
                    <a:pt x="388974" y="797"/>
                  </a:lnTo>
                  <a:lnTo>
                    <a:pt x="367878" y="0"/>
                  </a:lnTo>
                  <a:lnTo>
                    <a:pt x="319697" y="4404"/>
                  </a:lnTo>
                  <a:lnTo>
                    <a:pt x="256696" y="23007"/>
                  </a:lnTo>
                  <a:lnTo>
                    <a:pt x="242194" y="32255"/>
                  </a:lnTo>
                  <a:lnTo>
                    <a:pt x="365272" y="32255"/>
                  </a:lnTo>
                  <a:lnTo>
                    <a:pt x="350871" y="94164"/>
                  </a:lnTo>
                  <a:lnTo>
                    <a:pt x="344494" y="153643"/>
                  </a:lnTo>
                  <a:lnTo>
                    <a:pt x="344309" y="209035"/>
                  </a:lnTo>
                  <a:lnTo>
                    <a:pt x="348482" y="258681"/>
                  </a:lnTo>
                  <a:lnTo>
                    <a:pt x="355181" y="300927"/>
                  </a:lnTo>
                  <a:lnTo>
                    <a:pt x="362573" y="334114"/>
                  </a:lnTo>
                  <a:lnTo>
                    <a:pt x="274455" y="334114"/>
                  </a:lnTo>
                  <a:lnTo>
                    <a:pt x="278979" y="335366"/>
                  </a:lnTo>
                  <a:lnTo>
                    <a:pt x="310440" y="346928"/>
                  </a:lnTo>
                  <a:lnTo>
                    <a:pt x="325328" y="353182"/>
                  </a:lnTo>
                  <a:close/>
                </a:path>
                <a:path w="513715" h="386080">
                  <a:moveTo>
                    <a:pt x="101733" y="288185"/>
                  </a:moveTo>
                  <a:lnTo>
                    <a:pt x="133516" y="288185"/>
                  </a:lnTo>
                  <a:lnTo>
                    <a:pt x="140695" y="225804"/>
                  </a:lnTo>
                  <a:lnTo>
                    <a:pt x="156258" y="171694"/>
                  </a:lnTo>
                  <a:lnTo>
                    <a:pt x="180156" y="126009"/>
                  </a:lnTo>
                  <a:lnTo>
                    <a:pt x="212339" y="88902"/>
                  </a:lnTo>
                  <a:lnTo>
                    <a:pt x="253899" y="60030"/>
                  </a:lnTo>
                  <a:lnTo>
                    <a:pt x="296243" y="42990"/>
                  </a:lnTo>
                  <a:lnTo>
                    <a:pt x="334868" y="34744"/>
                  </a:lnTo>
                  <a:lnTo>
                    <a:pt x="365272" y="32255"/>
                  </a:lnTo>
                  <a:lnTo>
                    <a:pt x="242194" y="32255"/>
                  </a:lnTo>
                  <a:lnTo>
                    <a:pt x="191142" y="64807"/>
                  </a:lnTo>
                  <a:lnTo>
                    <a:pt x="160310" y="98534"/>
                  </a:lnTo>
                  <a:lnTo>
                    <a:pt x="135865" y="138476"/>
                  </a:lnTo>
                  <a:lnTo>
                    <a:pt x="117838" y="184536"/>
                  </a:lnTo>
                  <a:lnTo>
                    <a:pt x="106261" y="236618"/>
                  </a:lnTo>
                  <a:lnTo>
                    <a:pt x="101733" y="288185"/>
                  </a:lnTo>
                  <a:close/>
                </a:path>
                <a:path w="513715" h="386080">
                  <a:moveTo>
                    <a:pt x="274455" y="334114"/>
                  </a:moveTo>
                  <a:lnTo>
                    <a:pt x="362573" y="334114"/>
                  </a:lnTo>
                  <a:lnTo>
                    <a:pt x="322243" y="317101"/>
                  </a:lnTo>
                  <a:lnTo>
                    <a:pt x="251022" y="294420"/>
                  </a:lnTo>
                  <a:lnTo>
                    <a:pt x="208846" y="287572"/>
                  </a:lnTo>
                  <a:lnTo>
                    <a:pt x="168672" y="285714"/>
                  </a:lnTo>
                  <a:lnTo>
                    <a:pt x="150484" y="286463"/>
                  </a:lnTo>
                  <a:lnTo>
                    <a:pt x="133516" y="288185"/>
                  </a:lnTo>
                  <a:lnTo>
                    <a:pt x="101733" y="288185"/>
                  </a:lnTo>
                  <a:lnTo>
                    <a:pt x="101168" y="294626"/>
                  </a:lnTo>
                  <a:lnTo>
                    <a:pt x="54767" y="313378"/>
                  </a:lnTo>
                  <a:lnTo>
                    <a:pt x="46178" y="319498"/>
                  </a:lnTo>
                  <a:lnTo>
                    <a:pt x="205618" y="319498"/>
                  </a:lnTo>
                  <a:lnTo>
                    <a:pt x="244270" y="325763"/>
                  </a:lnTo>
                  <a:lnTo>
                    <a:pt x="274455" y="334114"/>
                  </a:lnTo>
                  <a:close/>
                </a:path>
                <a:path w="513715" h="386080">
                  <a:moveTo>
                    <a:pt x="27995" y="379106"/>
                  </a:moveTo>
                  <a:lnTo>
                    <a:pt x="37637" y="366616"/>
                  </a:lnTo>
                  <a:lnTo>
                    <a:pt x="67217" y="343075"/>
                  </a:lnTo>
                  <a:lnTo>
                    <a:pt x="121592" y="322648"/>
                  </a:lnTo>
                  <a:lnTo>
                    <a:pt x="205618" y="319498"/>
                  </a:lnTo>
                  <a:lnTo>
                    <a:pt x="46178" y="319498"/>
                  </a:lnTo>
                  <a:lnTo>
                    <a:pt x="23762" y="335471"/>
                  </a:lnTo>
                  <a:lnTo>
                    <a:pt x="6167" y="354345"/>
                  </a:lnTo>
                  <a:lnTo>
                    <a:pt x="0" y="363441"/>
                  </a:lnTo>
                  <a:lnTo>
                    <a:pt x="27995" y="379106"/>
                  </a:lnTo>
                  <a:close/>
                </a:path>
                <a:path w="513715" h="386080">
                  <a:moveTo>
                    <a:pt x="431572" y="385764"/>
                  </a:moveTo>
                  <a:lnTo>
                    <a:pt x="451473" y="383779"/>
                  </a:lnTo>
                  <a:lnTo>
                    <a:pt x="471594" y="377319"/>
                  </a:lnTo>
                  <a:lnTo>
                    <a:pt x="492098" y="365627"/>
                  </a:lnTo>
                  <a:lnTo>
                    <a:pt x="513145" y="347948"/>
                  </a:lnTo>
                  <a:lnTo>
                    <a:pt x="490710" y="325013"/>
                  </a:lnTo>
                  <a:lnTo>
                    <a:pt x="467787" y="343088"/>
                  </a:lnTo>
                  <a:lnTo>
                    <a:pt x="445710" y="351958"/>
                  </a:lnTo>
                  <a:lnTo>
                    <a:pt x="423433" y="353182"/>
                  </a:lnTo>
                  <a:lnTo>
                    <a:pt x="325328" y="353182"/>
                  </a:lnTo>
                  <a:lnTo>
                    <a:pt x="363118" y="369083"/>
                  </a:lnTo>
                  <a:lnTo>
                    <a:pt x="386257" y="377610"/>
                  </a:lnTo>
                  <a:lnTo>
                    <a:pt x="408997" y="383541"/>
                  </a:lnTo>
                  <a:lnTo>
                    <a:pt x="431572" y="38576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09163" y="231613"/>
              <a:ext cx="513715" cy="386080"/>
            </a:xfrm>
            <a:custGeom>
              <a:avLst/>
              <a:gdLst/>
              <a:ahLst/>
              <a:cxnLst/>
              <a:rect l="l" t="t" r="r" b="b"/>
              <a:pathLst>
                <a:path w="513715" h="386080">
                  <a:moveTo>
                    <a:pt x="101168" y="294626"/>
                  </a:moveTo>
                  <a:lnTo>
                    <a:pt x="106261" y="236618"/>
                  </a:lnTo>
                  <a:lnTo>
                    <a:pt x="117838" y="184536"/>
                  </a:lnTo>
                  <a:lnTo>
                    <a:pt x="135865" y="138476"/>
                  </a:lnTo>
                  <a:lnTo>
                    <a:pt x="160310" y="98534"/>
                  </a:lnTo>
                  <a:lnTo>
                    <a:pt x="191142" y="64807"/>
                  </a:lnTo>
                  <a:lnTo>
                    <a:pt x="256696" y="23007"/>
                  </a:lnTo>
                  <a:lnTo>
                    <a:pt x="319697" y="4404"/>
                  </a:lnTo>
                  <a:lnTo>
                    <a:pt x="367878" y="0"/>
                  </a:lnTo>
                  <a:lnTo>
                    <a:pt x="388974" y="797"/>
                  </a:lnTo>
                  <a:lnTo>
                    <a:pt x="409247" y="2942"/>
                  </a:lnTo>
                  <a:lnTo>
                    <a:pt x="402385" y="22133"/>
                  </a:lnTo>
                  <a:lnTo>
                    <a:pt x="385467" y="83790"/>
                  </a:lnTo>
                  <a:lnTo>
                    <a:pt x="377507" y="143772"/>
                  </a:lnTo>
                  <a:lnTo>
                    <a:pt x="376443" y="200073"/>
                  </a:lnTo>
                  <a:lnTo>
                    <a:pt x="380214" y="250684"/>
                  </a:lnTo>
                  <a:lnTo>
                    <a:pt x="386756" y="293601"/>
                  </a:lnTo>
                  <a:lnTo>
                    <a:pt x="394010" y="326814"/>
                  </a:lnTo>
                  <a:lnTo>
                    <a:pt x="399912" y="348318"/>
                  </a:lnTo>
                  <a:lnTo>
                    <a:pt x="423433" y="353182"/>
                  </a:lnTo>
                  <a:lnTo>
                    <a:pt x="445710" y="351958"/>
                  </a:lnTo>
                  <a:lnTo>
                    <a:pt x="467787" y="343088"/>
                  </a:lnTo>
                  <a:lnTo>
                    <a:pt x="490710" y="325013"/>
                  </a:lnTo>
                  <a:lnTo>
                    <a:pt x="513145" y="347948"/>
                  </a:lnTo>
                  <a:lnTo>
                    <a:pt x="492098" y="365627"/>
                  </a:lnTo>
                  <a:lnTo>
                    <a:pt x="471594" y="377319"/>
                  </a:lnTo>
                  <a:lnTo>
                    <a:pt x="451473" y="383779"/>
                  </a:lnTo>
                  <a:lnTo>
                    <a:pt x="431572" y="385764"/>
                  </a:lnTo>
                  <a:lnTo>
                    <a:pt x="408997" y="383541"/>
                  </a:lnTo>
                  <a:lnTo>
                    <a:pt x="386257" y="377610"/>
                  </a:lnTo>
                  <a:lnTo>
                    <a:pt x="363118" y="369083"/>
                  </a:lnTo>
                  <a:lnTo>
                    <a:pt x="339345" y="359070"/>
                  </a:lnTo>
                  <a:lnTo>
                    <a:pt x="310440" y="346928"/>
                  </a:lnTo>
                  <a:lnTo>
                    <a:pt x="278979" y="335366"/>
                  </a:lnTo>
                  <a:lnTo>
                    <a:pt x="244270" y="325763"/>
                  </a:lnTo>
                  <a:lnTo>
                    <a:pt x="205618" y="319498"/>
                  </a:lnTo>
                  <a:lnTo>
                    <a:pt x="121592" y="322648"/>
                  </a:lnTo>
                  <a:lnTo>
                    <a:pt x="67217" y="343075"/>
                  </a:lnTo>
                  <a:lnTo>
                    <a:pt x="37637" y="366616"/>
                  </a:lnTo>
                  <a:lnTo>
                    <a:pt x="27995" y="379106"/>
                  </a:lnTo>
                  <a:lnTo>
                    <a:pt x="0" y="363441"/>
                  </a:lnTo>
                  <a:lnTo>
                    <a:pt x="6167" y="354345"/>
                  </a:lnTo>
                  <a:lnTo>
                    <a:pt x="23762" y="335471"/>
                  </a:lnTo>
                  <a:lnTo>
                    <a:pt x="54767" y="313378"/>
                  </a:lnTo>
                  <a:lnTo>
                    <a:pt x="101168" y="294626"/>
                  </a:lnTo>
                  <a:close/>
                </a:path>
                <a:path w="513715" h="386080">
                  <a:moveTo>
                    <a:pt x="208846" y="287572"/>
                  </a:moveTo>
                  <a:lnTo>
                    <a:pt x="251022" y="294420"/>
                  </a:lnTo>
                  <a:lnTo>
                    <a:pt x="288702" y="304821"/>
                  </a:lnTo>
                  <a:lnTo>
                    <a:pt x="352003" y="329588"/>
                  </a:lnTo>
                  <a:lnTo>
                    <a:pt x="355612" y="331139"/>
                  </a:lnTo>
                  <a:lnTo>
                    <a:pt x="359133" y="332651"/>
                  </a:lnTo>
                  <a:lnTo>
                    <a:pt x="362573" y="334114"/>
                  </a:lnTo>
                  <a:lnTo>
                    <a:pt x="355181" y="300927"/>
                  </a:lnTo>
                  <a:lnTo>
                    <a:pt x="348482" y="258681"/>
                  </a:lnTo>
                  <a:lnTo>
                    <a:pt x="344309" y="209035"/>
                  </a:lnTo>
                  <a:lnTo>
                    <a:pt x="344494" y="153643"/>
                  </a:lnTo>
                  <a:lnTo>
                    <a:pt x="350871" y="94164"/>
                  </a:lnTo>
                  <a:lnTo>
                    <a:pt x="365272" y="32255"/>
                  </a:lnTo>
                  <a:lnTo>
                    <a:pt x="334868" y="34744"/>
                  </a:lnTo>
                  <a:lnTo>
                    <a:pt x="296243" y="42990"/>
                  </a:lnTo>
                  <a:lnTo>
                    <a:pt x="253899" y="60030"/>
                  </a:lnTo>
                  <a:lnTo>
                    <a:pt x="212339" y="88902"/>
                  </a:lnTo>
                  <a:lnTo>
                    <a:pt x="180156" y="126009"/>
                  </a:lnTo>
                  <a:lnTo>
                    <a:pt x="156258" y="171694"/>
                  </a:lnTo>
                  <a:lnTo>
                    <a:pt x="140695" y="225804"/>
                  </a:lnTo>
                  <a:lnTo>
                    <a:pt x="133516" y="288185"/>
                  </a:lnTo>
                  <a:lnTo>
                    <a:pt x="150484" y="286463"/>
                  </a:lnTo>
                  <a:lnTo>
                    <a:pt x="168672" y="285714"/>
                  </a:lnTo>
                  <a:lnTo>
                    <a:pt x="188114" y="286047"/>
                  </a:lnTo>
                  <a:lnTo>
                    <a:pt x="208846" y="287572"/>
                  </a:lnTo>
                  <a:close/>
                </a:path>
              </a:pathLst>
            </a:custGeom>
            <a:ln w="31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0103" y="1828228"/>
            <a:ext cx="2261870" cy="561975"/>
            <a:chOff x="1590103" y="1828228"/>
            <a:chExt cx="2261870" cy="561975"/>
          </a:xfrm>
        </p:grpSpPr>
        <p:sp>
          <p:nvSpPr>
            <p:cNvPr id="3" name="object 3"/>
            <p:cNvSpPr/>
            <p:nvPr/>
          </p:nvSpPr>
          <p:spPr>
            <a:xfrm>
              <a:off x="1632969" y="1842516"/>
              <a:ext cx="2204720" cy="476250"/>
            </a:xfrm>
            <a:custGeom>
              <a:avLst/>
              <a:gdLst/>
              <a:ahLst/>
              <a:cxnLst/>
              <a:rect l="l" t="t" r="r" b="b"/>
              <a:pathLst>
                <a:path w="2204720" h="476250">
                  <a:moveTo>
                    <a:pt x="2204389" y="0"/>
                  </a:moveTo>
                  <a:lnTo>
                    <a:pt x="0" y="0"/>
                  </a:lnTo>
                  <a:lnTo>
                    <a:pt x="0" y="475754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90103" y="230398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38307" y="3986195"/>
            <a:ext cx="170359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36FFF4"/>
                </a:solidFill>
                <a:latin typeface="SF Compact Text" panose="02010604030202060204" pitchFamily="2" charset="0"/>
                <a:cs typeface="Arial MT"/>
              </a:rPr>
              <a:t>Implementation</a:t>
            </a:r>
            <a:endParaRPr dirty="0">
              <a:latin typeface="SF Compact Text" panose="02010604030202060204" pitchFamily="2" charset="0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9223" y="2141232"/>
            <a:ext cx="1967230" cy="1955800"/>
            <a:chOff x="649223" y="2141232"/>
            <a:chExt cx="1967230" cy="19558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223" y="2141232"/>
              <a:ext cx="1966721" cy="19552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7635" y="2389631"/>
              <a:ext cx="1470025" cy="1458595"/>
            </a:xfrm>
            <a:custGeom>
              <a:avLst/>
              <a:gdLst/>
              <a:ahLst/>
              <a:cxnLst/>
              <a:rect l="l" t="t" r="r" b="b"/>
              <a:pathLst>
                <a:path w="1470025" h="1458595">
                  <a:moveTo>
                    <a:pt x="0" y="729233"/>
                  </a:moveTo>
                  <a:lnTo>
                    <a:pt x="1563" y="681286"/>
                  </a:lnTo>
                  <a:lnTo>
                    <a:pt x="6188" y="634167"/>
                  </a:lnTo>
                  <a:lnTo>
                    <a:pt x="13778" y="587973"/>
                  </a:lnTo>
                  <a:lnTo>
                    <a:pt x="24237" y="542798"/>
                  </a:lnTo>
                  <a:lnTo>
                    <a:pt x="37467" y="498740"/>
                  </a:lnTo>
                  <a:lnTo>
                    <a:pt x="53372" y="455894"/>
                  </a:lnTo>
                  <a:lnTo>
                    <a:pt x="71855" y="414357"/>
                  </a:lnTo>
                  <a:lnTo>
                    <a:pt x="92818" y="374225"/>
                  </a:lnTo>
                  <a:lnTo>
                    <a:pt x="116166" y="335593"/>
                  </a:lnTo>
                  <a:lnTo>
                    <a:pt x="141801" y="298558"/>
                  </a:lnTo>
                  <a:lnTo>
                    <a:pt x="169626" y="263217"/>
                  </a:lnTo>
                  <a:lnTo>
                    <a:pt x="199545" y="229664"/>
                  </a:lnTo>
                  <a:lnTo>
                    <a:pt x="231461" y="197996"/>
                  </a:lnTo>
                  <a:lnTo>
                    <a:pt x="265277" y="168309"/>
                  </a:lnTo>
                  <a:lnTo>
                    <a:pt x="300896" y="140700"/>
                  </a:lnTo>
                  <a:lnTo>
                    <a:pt x="338221" y="115264"/>
                  </a:lnTo>
                  <a:lnTo>
                    <a:pt x="377155" y="92098"/>
                  </a:lnTo>
                  <a:lnTo>
                    <a:pt x="417602" y="71297"/>
                  </a:lnTo>
                  <a:lnTo>
                    <a:pt x="459465" y="52958"/>
                  </a:lnTo>
                  <a:lnTo>
                    <a:pt x="502646" y="37177"/>
                  </a:lnTo>
                  <a:lnTo>
                    <a:pt x="547050" y="24049"/>
                  </a:lnTo>
                  <a:lnTo>
                    <a:pt x="592579" y="13672"/>
                  </a:lnTo>
                  <a:lnTo>
                    <a:pt x="639136" y="6140"/>
                  </a:lnTo>
                  <a:lnTo>
                    <a:pt x="686625" y="1551"/>
                  </a:lnTo>
                  <a:lnTo>
                    <a:pt x="734949" y="0"/>
                  </a:lnTo>
                  <a:lnTo>
                    <a:pt x="783272" y="1551"/>
                  </a:lnTo>
                  <a:lnTo>
                    <a:pt x="830761" y="6140"/>
                  </a:lnTo>
                  <a:lnTo>
                    <a:pt x="877318" y="13672"/>
                  </a:lnTo>
                  <a:lnTo>
                    <a:pt x="922847" y="24049"/>
                  </a:lnTo>
                  <a:lnTo>
                    <a:pt x="967251" y="37177"/>
                  </a:lnTo>
                  <a:lnTo>
                    <a:pt x="1010432" y="52958"/>
                  </a:lnTo>
                  <a:lnTo>
                    <a:pt x="1052295" y="71297"/>
                  </a:lnTo>
                  <a:lnTo>
                    <a:pt x="1092742" y="92098"/>
                  </a:lnTo>
                  <a:lnTo>
                    <a:pt x="1131676" y="115264"/>
                  </a:lnTo>
                  <a:lnTo>
                    <a:pt x="1169001" y="140700"/>
                  </a:lnTo>
                  <a:lnTo>
                    <a:pt x="1204620" y="168309"/>
                  </a:lnTo>
                  <a:lnTo>
                    <a:pt x="1238436" y="197996"/>
                  </a:lnTo>
                  <a:lnTo>
                    <a:pt x="1270352" y="229664"/>
                  </a:lnTo>
                  <a:lnTo>
                    <a:pt x="1300271" y="263217"/>
                  </a:lnTo>
                  <a:lnTo>
                    <a:pt x="1328096" y="298558"/>
                  </a:lnTo>
                  <a:lnTo>
                    <a:pt x="1353731" y="335593"/>
                  </a:lnTo>
                  <a:lnTo>
                    <a:pt x="1377079" y="374225"/>
                  </a:lnTo>
                  <a:lnTo>
                    <a:pt x="1398042" y="414357"/>
                  </a:lnTo>
                  <a:lnTo>
                    <a:pt x="1416525" y="455894"/>
                  </a:lnTo>
                  <a:lnTo>
                    <a:pt x="1432430" y="498740"/>
                  </a:lnTo>
                  <a:lnTo>
                    <a:pt x="1445660" y="542798"/>
                  </a:lnTo>
                  <a:lnTo>
                    <a:pt x="1456119" y="587973"/>
                  </a:lnTo>
                  <a:lnTo>
                    <a:pt x="1463709" y="634167"/>
                  </a:lnTo>
                  <a:lnTo>
                    <a:pt x="1468334" y="681286"/>
                  </a:lnTo>
                  <a:lnTo>
                    <a:pt x="1469898" y="729233"/>
                  </a:lnTo>
                  <a:lnTo>
                    <a:pt x="1468334" y="777181"/>
                  </a:lnTo>
                  <a:lnTo>
                    <a:pt x="1463709" y="824300"/>
                  </a:lnTo>
                  <a:lnTo>
                    <a:pt x="1456119" y="870494"/>
                  </a:lnTo>
                  <a:lnTo>
                    <a:pt x="1445660" y="915669"/>
                  </a:lnTo>
                  <a:lnTo>
                    <a:pt x="1432430" y="959727"/>
                  </a:lnTo>
                  <a:lnTo>
                    <a:pt x="1416525" y="1002573"/>
                  </a:lnTo>
                  <a:lnTo>
                    <a:pt x="1398042" y="1044110"/>
                  </a:lnTo>
                  <a:lnTo>
                    <a:pt x="1377079" y="1084242"/>
                  </a:lnTo>
                  <a:lnTo>
                    <a:pt x="1353731" y="1122874"/>
                  </a:lnTo>
                  <a:lnTo>
                    <a:pt x="1328096" y="1159909"/>
                  </a:lnTo>
                  <a:lnTo>
                    <a:pt x="1300271" y="1195250"/>
                  </a:lnTo>
                  <a:lnTo>
                    <a:pt x="1270352" y="1228803"/>
                  </a:lnTo>
                  <a:lnTo>
                    <a:pt x="1238436" y="1260471"/>
                  </a:lnTo>
                  <a:lnTo>
                    <a:pt x="1204620" y="1290158"/>
                  </a:lnTo>
                  <a:lnTo>
                    <a:pt x="1169001" y="1317767"/>
                  </a:lnTo>
                  <a:lnTo>
                    <a:pt x="1131676" y="1343203"/>
                  </a:lnTo>
                  <a:lnTo>
                    <a:pt x="1092742" y="1366369"/>
                  </a:lnTo>
                  <a:lnTo>
                    <a:pt x="1052295" y="1387170"/>
                  </a:lnTo>
                  <a:lnTo>
                    <a:pt x="1010432" y="1405509"/>
                  </a:lnTo>
                  <a:lnTo>
                    <a:pt x="967251" y="1421290"/>
                  </a:lnTo>
                  <a:lnTo>
                    <a:pt x="922847" y="1434418"/>
                  </a:lnTo>
                  <a:lnTo>
                    <a:pt x="877318" y="1444795"/>
                  </a:lnTo>
                  <a:lnTo>
                    <a:pt x="830761" y="1452327"/>
                  </a:lnTo>
                  <a:lnTo>
                    <a:pt x="783272" y="1456916"/>
                  </a:lnTo>
                  <a:lnTo>
                    <a:pt x="734949" y="1458467"/>
                  </a:lnTo>
                  <a:lnTo>
                    <a:pt x="686625" y="1456916"/>
                  </a:lnTo>
                  <a:lnTo>
                    <a:pt x="639136" y="1452327"/>
                  </a:lnTo>
                  <a:lnTo>
                    <a:pt x="592579" y="1444795"/>
                  </a:lnTo>
                  <a:lnTo>
                    <a:pt x="547050" y="1434418"/>
                  </a:lnTo>
                  <a:lnTo>
                    <a:pt x="502646" y="1421290"/>
                  </a:lnTo>
                  <a:lnTo>
                    <a:pt x="459465" y="1405509"/>
                  </a:lnTo>
                  <a:lnTo>
                    <a:pt x="417602" y="1387170"/>
                  </a:lnTo>
                  <a:lnTo>
                    <a:pt x="377155" y="1366369"/>
                  </a:lnTo>
                  <a:lnTo>
                    <a:pt x="338221" y="1343203"/>
                  </a:lnTo>
                  <a:lnTo>
                    <a:pt x="300896" y="1317767"/>
                  </a:lnTo>
                  <a:lnTo>
                    <a:pt x="265277" y="1290158"/>
                  </a:lnTo>
                  <a:lnTo>
                    <a:pt x="231461" y="1260471"/>
                  </a:lnTo>
                  <a:lnTo>
                    <a:pt x="199545" y="1228803"/>
                  </a:lnTo>
                  <a:lnTo>
                    <a:pt x="169626" y="1195250"/>
                  </a:lnTo>
                  <a:lnTo>
                    <a:pt x="141801" y="1159909"/>
                  </a:lnTo>
                  <a:lnTo>
                    <a:pt x="116166" y="1122874"/>
                  </a:lnTo>
                  <a:lnTo>
                    <a:pt x="92818" y="1084242"/>
                  </a:lnTo>
                  <a:lnTo>
                    <a:pt x="71855" y="1044110"/>
                  </a:lnTo>
                  <a:lnTo>
                    <a:pt x="53372" y="1002573"/>
                  </a:lnTo>
                  <a:lnTo>
                    <a:pt x="37467" y="959727"/>
                  </a:lnTo>
                  <a:lnTo>
                    <a:pt x="24237" y="915669"/>
                  </a:lnTo>
                  <a:lnTo>
                    <a:pt x="13778" y="870494"/>
                  </a:lnTo>
                  <a:lnTo>
                    <a:pt x="6188" y="824300"/>
                  </a:lnTo>
                  <a:lnTo>
                    <a:pt x="1563" y="777181"/>
                  </a:lnTo>
                  <a:lnTo>
                    <a:pt x="0" y="729233"/>
                  </a:lnTo>
                  <a:close/>
                </a:path>
              </a:pathLst>
            </a:custGeom>
            <a:ln w="38100">
              <a:solidFill>
                <a:srgbClr val="00E8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39289" y="4002049"/>
            <a:ext cx="28194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1640" marR="5080" indent="-409575" algn="just">
              <a:lnSpc>
                <a:spcPct val="100000"/>
              </a:lnSpc>
              <a:spcBef>
                <a:spcPts val="95"/>
              </a:spcBef>
            </a:pPr>
            <a:r>
              <a:rPr lang="en-IN" spc="45" dirty="0">
                <a:solidFill>
                  <a:srgbClr val="36FFF4"/>
                </a:solidFill>
                <a:latin typeface="SF Compact Text" panose="02010604030202060204" pitchFamily="2" charset="0"/>
                <a:cs typeface="Times New Roman"/>
              </a:rPr>
              <a:t> Compatible w/ Win Hello</a:t>
            </a:r>
            <a:endParaRPr lang="en-IN" dirty="0">
              <a:latin typeface="SF Compact Text" panose="02010604030202060204" pitchFamily="2" charset="0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83405" y="778001"/>
            <a:ext cx="4949190" cy="3318510"/>
            <a:chOff x="3545585" y="778027"/>
            <a:chExt cx="4949190" cy="331851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8054" y="2141232"/>
              <a:ext cx="1966721" cy="19552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76466" y="2389632"/>
              <a:ext cx="1470025" cy="1458595"/>
            </a:xfrm>
            <a:custGeom>
              <a:avLst/>
              <a:gdLst/>
              <a:ahLst/>
              <a:cxnLst/>
              <a:rect l="l" t="t" r="r" b="b"/>
              <a:pathLst>
                <a:path w="1470025" h="1458595">
                  <a:moveTo>
                    <a:pt x="0" y="729233"/>
                  </a:moveTo>
                  <a:lnTo>
                    <a:pt x="1563" y="681286"/>
                  </a:lnTo>
                  <a:lnTo>
                    <a:pt x="6188" y="634167"/>
                  </a:lnTo>
                  <a:lnTo>
                    <a:pt x="13778" y="587973"/>
                  </a:lnTo>
                  <a:lnTo>
                    <a:pt x="24237" y="542798"/>
                  </a:lnTo>
                  <a:lnTo>
                    <a:pt x="37467" y="498740"/>
                  </a:lnTo>
                  <a:lnTo>
                    <a:pt x="53372" y="455894"/>
                  </a:lnTo>
                  <a:lnTo>
                    <a:pt x="71855" y="414357"/>
                  </a:lnTo>
                  <a:lnTo>
                    <a:pt x="92818" y="374225"/>
                  </a:lnTo>
                  <a:lnTo>
                    <a:pt x="116166" y="335593"/>
                  </a:lnTo>
                  <a:lnTo>
                    <a:pt x="141801" y="298558"/>
                  </a:lnTo>
                  <a:lnTo>
                    <a:pt x="169626" y="263217"/>
                  </a:lnTo>
                  <a:lnTo>
                    <a:pt x="199545" y="229664"/>
                  </a:lnTo>
                  <a:lnTo>
                    <a:pt x="231461" y="197996"/>
                  </a:lnTo>
                  <a:lnTo>
                    <a:pt x="265277" y="168309"/>
                  </a:lnTo>
                  <a:lnTo>
                    <a:pt x="300896" y="140700"/>
                  </a:lnTo>
                  <a:lnTo>
                    <a:pt x="338221" y="115264"/>
                  </a:lnTo>
                  <a:lnTo>
                    <a:pt x="377155" y="92098"/>
                  </a:lnTo>
                  <a:lnTo>
                    <a:pt x="417602" y="71297"/>
                  </a:lnTo>
                  <a:lnTo>
                    <a:pt x="459465" y="52958"/>
                  </a:lnTo>
                  <a:lnTo>
                    <a:pt x="502646" y="37177"/>
                  </a:lnTo>
                  <a:lnTo>
                    <a:pt x="547050" y="24049"/>
                  </a:lnTo>
                  <a:lnTo>
                    <a:pt x="592579" y="13672"/>
                  </a:lnTo>
                  <a:lnTo>
                    <a:pt x="639136" y="6140"/>
                  </a:lnTo>
                  <a:lnTo>
                    <a:pt x="686625" y="1551"/>
                  </a:lnTo>
                  <a:lnTo>
                    <a:pt x="734949" y="0"/>
                  </a:lnTo>
                  <a:lnTo>
                    <a:pt x="783272" y="1551"/>
                  </a:lnTo>
                  <a:lnTo>
                    <a:pt x="830761" y="6140"/>
                  </a:lnTo>
                  <a:lnTo>
                    <a:pt x="877318" y="13672"/>
                  </a:lnTo>
                  <a:lnTo>
                    <a:pt x="922847" y="24049"/>
                  </a:lnTo>
                  <a:lnTo>
                    <a:pt x="967251" y="37177"/>
                  </a:lnTo>
                  <a:lnTo>
                    <a:pt x="1010432" y="52958"/>
                  </a:lnTo>
                  <a:lnTo>
                    <a:pt x="1052295" y="71297"/>
                  </a:lnTo>
                  <a:lnTo>
                    <a:pt x="1092742" y="92098"/>
                  </a:lnTo>
                  <a:lnTo>
                    <a:pt x="1131676" y="115264"/>
                  </a:lnTo>
                  <a:lnTo>
                    <a:pt x="1169001" y="140700"/>
                  </a:lnTo>
                  <a:lnTo>
                    <a:pt x="1204620" y="168309"/>
                  </a:lnTo>
                  <a:lnTo>
                    <a:pt x="1238436" y="197996"/>
                  </a:lnTo>
                  <a:lnTo>
                    <a:pt x="1270352" y="229664"/>
                  </a:lnTo>
                  <a:lnTo>
                    <a:pt x="1300271" y="263217"/>
                  </a:lnTo>
                  <a:lnTo>
                    <a:pt x="1328096" y="298558"/>
                  </a:lnTo>
                  <a:lnTo>
                    <a:pt x="1353731" y="335593"/>
                  </a:lnTo>
                  <a:lnTo>
                    <a:pt x="1377079" y="374225"/>
                  </a:lnTo>
                  <a:lnTo>
                    <a:pt x="1398042" y="414357"/>
                  </a:lnTo>
                  <a:lnTo>
                    <a:pt x="1416525" y="455894"/>
                  </a:lnTo>
                  <a:lnTo>
                    <a:pt x="1432430" y="498740"/>
                  </a:lnTo>
                  <a:lnTo>
                    <a:pt x="1445660" y="542798"/>
                  </a:lnTo>
                  <a:lnTo>
                    <a:pt x="1456119" y="587973"/>
                  </a:lnTo>
                  <a:lnTo>
                    <a:pt x="1463709" y="634167"/>
                  </a:lnTo>
                  <a:lnTo>
                    <a:pt x="1468334" y="681286"/>
                  </a:lnTo>
                  <a:lnTo>
                    <a:pt x="1469898" y="729233"/>
                  </a:lnTo>
                  <a:lnTo>
                    <a:pt x="1468334" y="777181"/>
                  </a:lnTo>
                  <a:lnTo>
                    <a:pt x="1463709" y="824300"/>
                  </a:lnTo>
                  <a:lnTo>
                    <a:pt x="1456119" y="870494"/>
                  </a:lnTo>
                  <a:lnTo>
                    <a:pt x="1445660" y="915669"/>
                  </a:lnTo>
                  <a:lnTo>
                    <a:pt x="1432430" y="959727"/>
                  </a:lnTo>
                  <a:lnTo>
                    <a:pt x="1416525" y="1002573"/>
                  </a:lnTo>
                  <a:lnTo>
                    <a:pt x="1398042" y="1044110"/>
                  </a:lnTo>
                  <a:lnTo>
                    <a:pt x="1377079" y="1084242"/>
                  </a:lnTo>
                  <a:lnTo>
                    <a:pt x="1353731" y="1122874"/>
                  </a:lnTo>
                  <a:lnTo>
                    <a:pt x="1328096" y="1159909"/>
                  </a:lnTo>
                  <a:lnTo>
                    <a:pt x="1300271" y="1195250"/>
                  </a:lnTo>
                  <a:lnTo>
                    <a:pt x="1270352" y="1228803"/>
                  </a:lnTo>
                  <a:lnTo>
                    <a:pt x="1238436" y="1260471"/>
                  </a:lnTo>
                  <a:lnTo>
                    <a:pt x="1204620" y="1290158"/>
                  </a:lnTo>
                  <a:lnTo>
                    <a:pt x="1169001" y="1317767"/>
                  </a:lnTo>
                  <a:lnTo>
                    <a:pt x="1131676" y="1343203"/>
                  </a:lnTo>
                  <a:lnTo>
                    <a:pt x="1092742" y="1366369"/>
                  </a:lnTo>
                  <a:lnTo>
                    <a:pt x="1052295" y="1387170"/>
                  </a:lnTo>
                  <a:lnTo>
                    <a:pt x="1010432" y="1405509"/>
                  </a:lnTo>
                  <a:lnTo>
                    <a:pt x="967251" y="1421290"/>
                  </a:lnTo>
                  <a:lnTo>
                    <a:pt x="922847" y="1434418"/>
                  </a:lnTo>
                  <a:lnTo>
                    <a:pt x="877318" y="1444795"/>
                  </a:lnTo>
                  <a:lnTo>
                    <a:pt x="830761" y="1452327"/>
                  </a:lnTo>
                  <a:lnTo>
                    <a:pt x="783272" y="1456916"/>
                  </a:lnTo>
                  <a:lnTo>
                    <a:pt x="734949" y="1458467"/>
                  </a:lnTo>
                  <a:lnTo>
                    <a:pt x="686625" y="1456916"/>
                  </a:lnTo>
                  <a:lnTo>
                    <a:pt x="639136" y="1452327"/>
                  </a:lnTo>
                  <a:lnTo>
                    <a:pt x="592579" y="1444795"/>
                  </a:lnTo>
                  <a:lnTo>
                    <a:pt x="547050" y="1434418"/>
                  </a:lnTo>
                  <a:lnTo>
                    <a:pt x="502646" y="1421290"/>
                  </a:lnTo>
                  <a:lnTo>
                    <a:pt x="459465" y="1405509"/>
                  </a:lnTo>
                  <a:lnTo>
                    <a:pt x="417602" y="1387170"/>
                  </a:lnTo>
                  <a:lnTo>
                    <a:pt x="377155" y="1366369"/>
                  </a:lnTo>
                  <a:lnTo>
                    <a:pt x="338221" y="1343203"/>
                  </a:lnTo>
                  <a:lnTo>
                    <a:pt x="300896" y="1317767"/>
                  </a:lnTo>
                  <a:lnTo>
                    <a:pt x="265277" y="1290158"/>
                  </a:lnTo>
                  <a:lnTo>
                    <a:pt x="231461" y="1260471"/>
                  </a:lnTo>
                  <a:lnTo>
                    <a:pt x="199545" y="1228803"/>
                  </a:lnTo>
                  <a:lnTo>
                    <a:pt x="169626" y="1195250"/>
                  </a:lnTo>
                  <a:lnTo>
                    <a:pt x="141801" y="1159909"/>
                  </a:lnTo>
                  <a:lnTo>
                    <a:pt x="116166" y="1122874"/>
                  </a:lnTo>
                  <a:lnTo>
                    <a:pt x="92818" y="1084242"/>
                  </a:lnTo>
                  <a:lnTo>
                    <a:pt x="71855" y="1044110"/>
                  </a:lnTo>
                  <a:lnTo>
                    <a:pt x="53372" y="1002573"/>
                  </a:lnTo>
                  <a:lnTo>
                    <a:pt x="37467" y="959727"/>
                  </a:lnTo>
                  <a:lnTo>
                    <a:pt x="24237" y="915669"/>
                  </a:lnTo>
                  <a:lnTo>
                    <a:pt x="13778" y="870494"/>
                  </a:lnTo>
                  <a:lnTo>
                    <a:pt x="6188" y="824300"/>
                  </a:lnTo>
                  <a:lnTo>
                    <a:pt x="1563" y="777181"/>
                  </a:lnTo>
                  <a:lnTo>
                    <a:pt x="0" y="729233"/>
                  </a:lnTo>
                  <a:close/>
                </a:path>
              </a:pathLst>
            </a:custGeom>
            <a:ln w="38100">
              <a:solidFill>
                <a:srgbClr val="00E8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1045" y="1807463"/>
              <a:ext cx="2190750" cy="510540"/>
            </a:xfrm>
            <a:custGeom>
              <a:avLst/>
              <a:gdLst/>
              <a:ahLst/>
              <a:cxnLst/>
              <a:rect l="l" t="t" r="r" b="b"/>
              <a:pathLst>
                <a:path w="2190750" h="510539">
                  <a:moveTo>
                    <a:pt x="0" y="0"/>
                  </a:moveTo>
                  <a:lnTo>
                    <a:pt x="2190127" y="0"/>
                  </a:lnTo>
                  <a:lnTo>
                    <a:pt x="2190127" y="510501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68307" y="2303682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5585" y="778027"/>
              <a:ext cx="2081021" cy="205889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51147" y="1083564"/>
              <a:ext cx="1470025" cy="1447800"/>
            </a:xfrm>
            <a:custGeom>
              <a:avLst/>
              <a:gdLst/>
              <a:ahLst/>
              <a:cxnLst/>
              <a:rect l="l" t="t" r="r" b="b"/>
              <a:pathLst>
                <a:path w="1470025" h="1447800">
                  <a:moveTo>
                    <a:pt x="0" y="723900"/>
                  </a:moveTo>
                  <a:lnTo>
                    <a:pt x="1563" y="676303"/>
                  </a:lnTo>
                  <a:lnTo>
                    <a:pt x="6188" y="629529"/>
                  </a:lnTo>
                  <a:lnTo>
                    <a:pt x="13778" y="583672"/>
                  </a:lnTo>
                  <a:lnTo>
                    <a:pt x="24237" y="538828"/>
                  </a:lnTo>
                  <a:lnTo>
                    <a:pt x="37467" y="495092"/>
                  </a:lnTo>
                  <a:lnTo>
                    <a:pt x="53372" y="452560"/>
                  </a:lnTo>
                  <a:lnTo>
                    <a:pt x="71855" y="411327"/>
                  </a:lnTo>
                  <a:lnTo>
                    <a:pt x="92818" y="371488"/>
                  </a:lnTo>
                  <a:lnTo>
                    <a:pt x="116166" y="333139"/>
                  </a:lnTo>
                  <a:lnTo>
                    <a:pt x="141801" y="296375"/>
                  </a:lnTo>
                  <a:lnTo>
                    <a:pt x="169626" y="261291"/>
                  </a:lnTo>
                  <a:lnTo>
                    <a:pt x="199545" y="227984"/>
                  </a:lnTo>
                  <a:lnTo>
                    <a:pt x="231461" y="196548"/>
                  </a:lnTo>
                  <a:lnTo>
                    <a:pt x="265277" y="167078"/>
                  </a:lnTo>
                  <a:lnTo>
                    <a:pt x="300896" y="139671"/>
                  </a:lnTo>
                  <a:lnTo>
                    <a:pt x="338221" y="114421"/>
                  </a:lnTo>
                  <a:lnTo>
                    <a:pt x="377155" y="91424"/>
                  </a:lnTo>
                  <a:lnTo>
                    <a:pt x="417602" y="70776"/>
                  </a:lnTo>
                  <a:lnTo>
                    <a:pt x="459465" y="52571"/>
                  </a:lnTo>
                  <a:lnTo>
                    <a:pt x="502646" y="36905"/>
                  </a:lnTo>
                  <a:lnTo>
                    <a:pt x="547050" y="23873"/>
                  </a:lnTo>
                  <a:lnTo>
                    <a:pt x="592579" y="13572"/>
                  </a:lnTo>
                  <a:lnTo>
                    <a:pt x="639136" y="6095"/>
                  </a:lnTo>
                  <a:lnTo>
                    <a:pt x="686625" y="1539"/>
                  </a:lnTo>
                  <a:lnTo>
                    <a:pt x="734949" y="0"/>
                  </a:lnTo>
                  <a:lnTo>
                    <a:pt x="783272" y="1539"/>
                  </a:lnTo>
                  <a:lnTo>
                    <a:pt x="830761" y="6095"/>
                  </a:lnTo>
                  <a:lnTo>
                    <a:pt x="877318" y="13572"/>
                  </a:lnTo>
                  <a:lnTo>
                    <a:pt x="922847" y="23873"/>
                  </a:lnTo>
                  <a:lnTo>
                    <a:pt x="967251" y="36905"/>
                  </a:lnTo>
                  <a:lnTo>
                    <a:pt x="1010432" y="52571"/>
                  </a:lnTo>
                  <a:lnTo>
                    <a:pt x="1052295" y="70776"/>
                  </a:lnTo>
                  <a:lnTo>
                    <a:pt x="1092742" y="91424"/>
                  </a:lnTo>
                  <a:lnTo>
                    <a:pt x="1131676" y="114421"/>
                  </a:lnTo>
                  <a:lnTo>
                    <a:pt x="1169001" y="139671"/>
                  </a:lnTo>
                  <a:lnTo>
                    <a:pt x="1204620" y="167078"/>
                  </a:lnTo>
                  <a:lnTo>
                    <a:pt x="1238436" y="196548"/>
                  </a:lnTo>
                  <a:lnTo>
                    <a:pt x="1270352" y="227984"/>
                  </a:lnTo>
                  <a:lnTo>
                    <a:pt x="1300271" y="261291"/>
                  </a:lnTo>
                  <a:lnTo>
                    <a:pt x="1328096" y="296375"/>
                  </a:lnTo>
                  <a:lnTo>
                    <a:pt x="1353731" y="333139"/>
                  </a:lnTo>
                  <a:lnTo>
                    <a:pt x="1377079" y="371488"/>
                  </a:lnTo>
                  <a:lnTo>
                    <a:pt x="1398042" y="411327"/>
                  </a:lnTo>
                  <a:lnTo>
                    <a:pt x="1416525" y="452560"/>
                  </a:lnTo>
                  <a:lnTo>
                    <a:pt x="1432430" y="495092"/>
                  </a:lnTo>
                  <a:lnTo>
                    <a:pt x="1445660" y="538828"/>
                  </a:lnTo>
                  <a:lnTo>
                    <a:pt x="1456119" y="583672"/>
                  </a:lnTo>
                  <a:lnTo>
                    <a:pt x="1463709" y="629529"/>
                  </a:lnTo>
                  <a:lnTo>
                    <a:pt x="1468334" y="676303"/>
                  </a:lnTo>
                  <a:lnTo>
                    <a:pt x="1469898" y="723900"/>
                  </a:lnTo>
                  <a:lnTo>
                    <a:pt x="1468334" y="771496"/>
                  </a:lnTo>
                  <a:lnTo>
                    <a:pt x="1463709" y="818270"/>
                  </a:lnTo>
                  <a:lnTo>
                    <a:pt x="1456119" y="864127"/>
                  </a:lnTo>
                  <a:lnTo>
                    <a:pt x="1445660" y="908971"/>
                  </a:lnTo>
                  <a:lnTo>
                    <a:pt x="1432430" y="952707"/>
                  </a:lnTo>
                  <a:lnTo>
                    <a:pt x="1416525" y="995239"/>
                  </a:lnTo>
                  <a:lnTo>
                    <a:pt x="1398042" y="1036472"/>
                  </a:lnTo>
                  <a:lnTo>
                    <a:pt x="1377079" y="1076311"/>
                  </a:lnTo>
                  <a:lnTo>
                    <a:pt x="1353731" y="1114660"/>
                  </a:lnTo>
                  <a:lnTo>
                    <a:pt x="1328096" y="1151424"/>
                  </a:lnTo>
                  <a:lnTo>
                    <a:pt x="1300271" y="1186508"/>
                  </a:lnTo>
                  <a:lnTo>
                    <a:pt x="1270352" y="1219815"/>
                  </a:lnTo>
                  <a:lnTo>
                    <a:pt x="1238436" y="1251251"/>
                  </a:lnTo>
                  <a:lnTo>
                    <a:pt x="1204620" y="1280721"/>
                  </a:lnTo>
                  <a:lnTo>
                    <a:pt x="1169001" y="1308128"/>
                  </a:lnTo>
                  <a:lnTo>
                    <a:pt x="1131676" y="1333378"/>
                  </a:lnTo>
                  <a:lnTo>
                    <a:pt x="1092742" y="1356375"/>
                  </a:lnTo>
                  <a:lnTo>
                    <a:pt x="1052295" y="1377023"/>
                  </a:lnTo>
                  <a:lnTo>
                    <a:pt x="1010432" y="1395228"/>
                  </a:lnTo>
                  <a:lnTo>
                    <a:pt x="967251" y="1410894"/>
                  </a:lnTo>
                  <a:lnTo>
                    <a:pt x="922847" y="1423926"/>
                  </a:lnTo>
                  <a:lnTo>
                    <a:pt x="877318" y="1434227"/>
                  </a:lnTo>
                  <a:lnTo>
                    <a:pt x="830761" y="1441704"/>
                  </a:lnTo>
                  <a:lnTo>
                    <a:pt x="783272" y="1446260"/>
                  </a:lnTo>
                  <a:lnTo>
                    <a:pt x="734949" y="1447800"/>
                  </a:lnTo>
                  <a:lnTo>
                    <a:pt x="686625" y="1446260"/>
                  </a:lnTo>
                  <a:lnTo>
                    <a:pt x="639136" y="1441704"/>
                  </a:lnTo>
                  <a:lnTo>
                    <a:pt x="592579" y="1434227"/>
                  </a:lnTo>
                  <a:lnTo>
                    <a:pt x="547050" y="1423926"/>
                  </a:lnTo>
                  <a:lnTo>
                    <a:pt x="502646" y="1410894"/>
                  </a:lnTo>
                  <a:lnTo>
                    <a:pt x="459465" y="1395228"/>
                  </a:lnTo>
                  <a:lnTo>
                    <a:pt x="417602" y="1377023"/>
                  </a:lnTo>
                  <a:lnTo>
                    <a:pt x="377155" y="1356375"/>
                  </a:lnTo>
                  <a:lnTo>
                    <a:pt x="338221" y="1333378"/>
                  </a:lnTo>
                  <a:lnTo>
                    <a:pt x="300896" y="1308128"/>
                  </a:lnTo>
                  <a:lnTo>
                    <a:pt x="265277" y="1280721"/>
                  </a:lnTo>
                  <a:lnTo>
                    <a:pt x="231461" y="1251251"/>
                  </a:lnTo>
                  <a:lnTo>
                    <a:pt x="199545" y="1219815"/>
                  </a:lnTo>
                  <a:lnTo>
                    <a:pt x="169626" y="1186508"/>
                  </a:lnTo>
                  <a:lnTo>
                    <a:pt x="141801" y="1151424"/>
                  </a:lnTo>
                  <a:lnTo>
                    <a:pt x="116166" y="1114660"/>
                  </a:lnTo>
                  <a:lnTo>
                    <a:pt x="92818" y="1076311"/>
                  </a:lnTo>
                  <a:lnTo>
                    <a:pt x="71855" y="1036472"/>
                  </a:lnTo>
                  <a:lnTo>
                    <a:pt x="53372" y="995239"/>
                  </a:lnTo>
                  <a:lnTo>
                    <a:pt x="37467" y="952707"/>
                  </a:lnTo>
                  <a:lnTo>
                    <a:pt x="24237" y="908971"/>
                  </a:lnTo>
                  <a:lnTo>
                    <a:pt x="13778" y="864127"/>
                  </a:lnTo>
                  <a:lnTo>
                    <a:pt x="6188" y="818270"/>
                  </a:lnTo>
                  <a:lnTo>
                    <a:pt x="1563" y="771496"/>
                  </a:lnTo>
                  <a:lnTo>
                    <a:pt x="0" y="723900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973044" y="360171"/>
            <a:ext cx="1181359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111256" y="2640405"/>
            <a:ext cx="92148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150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 MIMIC</a:t>
            </a:r>
            <a:endParaRPr dirty="0">
              <a:latin typeface="SF Compact Text" panose="02010604030202060204" pitchFamily="2" charset="0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76705" y="1355597"/>
            <a:ext cx="6794500" cy="2174240"/>
            <a:chOff x="1076705" y="1355597"/>
            <a:chExt cx="6794500" cy="21742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9852" y="1355597"/>
              <a:ext cx="872489" cy="8732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93921" y="16304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23154" y="23179"/>
                  </a:moveTo>
                  <a:lnTo>
                    <a:pt x="0" y="23179"/>
                  </a:lnTo>
                  <a:lnTo>
                    <a:pt x="0" y="0"/>
                  </a:lnTo>
                  <a:lnTo>
                    <a:pt x="23154" y="0"/>
                  </a:lnTo>
                  <a:lnTo>
                    <a:pt x="23154" y="2317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93921" y="16304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0" y="0"/>
                  </a:moveTo>
                  <a:lnTo>
                    <a:pt x="23154" y="0"/>
                  </a:lnTo>
                  <a:lnTo>
                    <a:pt x="23154" y="23179"/>
                  </a:lnTo>
                  <a:lnTo>
                    <a:pt x="0" y="2317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40229" y="16304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23154" y="23179"/>
                  </a:moveTo>
                  <a:lnTo>
                    <a:pt x="0" y="23179"/>
                  </a:lnTo>
                  <a:lnTo>
                    <a:pt x="0" y="0"/>
                  </a:lnTo>
                  <a:lnTo>
                    <a:pt x="23154" y="0"/>
                  </a:lnTo>
                  <a:lnTo>
                    <a:pt x="23154" y="2317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0229" y="16304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0" y="0"/>
                  </a:moveTo>
                  <a:lnTo>
                    <a:pt x="23154" y="0"/>
                  </a:lnTo>
                  <a:lnTo>
                    <a:pt x="23154" y="23179"/>
                  </a:lnTo>
                  <a:lnTo>
                    <a:pt x="0" y="2317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86539" y="16304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23154" y="23179"/>
                  </a:moveTo>
                  <a:lnTo>
                    <a:pt x="0" y="23179"/>
                  </a:lnTo>
                  <a:lnTo>
                    <a:pt x="0" y="0"/>
                  </a:lnTo>
                  <a:lnTo>
                    <a:pt x="23154" y="0"/>
                  </a:lnTo>
                  <a:lnTo>
                    <a:pt x="23154" y="2317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86539" y="16304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0" y="0"/>
                  </a:moveTo>
                  <a:lnTo>
                    <a:pt x="23154" y="0"/>
                  </a:lnTo>
                  <a:lnTo>
                    <a:pt x="23154" y="23179"/>
                  </a:lnTo>
                  <a:lnTo>
                    <a:pt x="0" y="2317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32847" y="16304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23154" y="23179"/>
                  </a:moveTo>
                  <a:lnTo>
                    <a:pt x="0" y="23179"/>
                  </a:lnTo>
                  <a:lnTo>
                    <a:pt x="0" y="0"/>
                  </a:lnTo>
                  <a:lnTo>
                    <a:pt x="23154" y="0"/>
                  </a:lnTo>
                  <a:lnTo>
                    <a:pt x="23154" y="2317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32847" y="16304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5" h="23494">
                  <a:moveTo>
                    <a:pt x="0" y="0"/>
                  </a:moveTo>
                  <a:lnTo>
                    <a:pt x="23154" y="0"/>
                  </a:lnTo>
                  <a:lnTo>
                    <a:pt x="23154" y="23179"/>
                  </a:lnTo>
                  <a:lnTo>
                    <a:pt x="0" y="2317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31840" y="1723150"/>
              <a:ext cx="440055" cy="278765"/>
            </a:xfrm>
            <a:custGeom>
              <a:avLst/>
              <a:gdLst/>
              <a:ahLst/>
              <a:cxnLst/>
              <a:rect l="l" t="t" r="r" b="b"/>
              <a:pathLst>
                <a:path w="440054" h="278764">
                  <a:moveTo>
                    <a:pt x="434750" y="69538"/>
                  </a:moveTo>
                  <a:lnTo>
                    <a:pt x="329346" y="69538"/>
                  </a:lnTo>
                  <a:lnTo>
                    <a:pt x="324162" y="64348"/>
                  </a:lnTo>
                  <a:lnTo>
                    <a:pt x="324162" y="5189"/>
                  </a:lnTo>
                  <a:lnTo>
                    <a:pt x="329346" y="0"/>
                  </a:lnTo>
                  <a:lnTo>
                    <a:pt x="434750" y="0"/>
                  </a:lnTo>
                  <a:lnTo>
                    <a:pt x="439934" y="5189"/>
                  </a:lnTo>
                  <a:lnTo>
                    <a:pt x="439934" y="23179"/>
                  </a:lnTo>
                  <a:lnTo>
                    <a:pt x="347316" y="23179"/>
                  </a:lnTo>
                  <a:lnTo>
                    <a:pt x="347316" y="46358"/>
                  </a:lnTo>
                  <a:lnTo>
                    <a:pt x="439934" y="46358"/>
                  </a:lnTo>
                  <a:lnTo>
                    <a:pt x="439934" y="64348"/>
                  </a:lnTo>
                  <a:lnTo>
                    <a:pt x="434750" y="69538"/>
                  </a:lnTo>
                  <a:close/>
                </a:path>
                <a:path w="440054" h="278764">
                  <a:moveTo>
                    <a:pt x="393625" y="46358"/>
                  </a:moveTo>
                  <a:lnTo>
                    <a:pt x="370471" y="46358"/>
                  </a:lnTo>
                  <a:lnTo>
                    <a:pt x="370471" y="23179"/>
                  </a:lnTo>
                  <a:lnTo>
                    <a:pt x="393625" y="23179"/>
                  </a:lnTo>
                  <a:lnTo>
                    <a:pt x="393625" y="46358"/>
                  </a:lnTo>
                  <a:close/>
                </a:path>
                <a:path w="440054" h="278764">
                  <a:moveTo>
                    <a:pt x="439934" y="46358"/>
                  </a:moveTo>
                  <a:lnTo>
                    <a:pt x="416780" y="46358"/>
                  </a:lnTo>
                  <a:lnTo>
                    <a:pt x="416780" y="23179"/>
                  </a:lnTo>
                  <a:lnTo>
                    <a:pt x="439934" y="23179"/>
                  </a:lnTo>
                  <a:lnTo>
                    <a:pt x="439934" y="46358"/>
                  </a:lnTo>
                  <a:close/>
                </a:path>
                <a:path w="440054" h="278764">
                  <a:moveTo>
                    <a:pt x="370471" y="162255"/>
                  </a:moveTo>
                  <a:lnTo>
                    <a:pt x="347316" y="162255"/>
                  </a:lnTo>
                  <a:lnTo>
                    <a:pt x="347316" y="69538"/>
                  </a:lnTo>
                  <a:lnTo>
                    <a:pt x="370471" y="69538"/>
                  </a:lnTo>
                  <a:lnTo>
                    <a:pt x="370471" y="162255"/>
                  </a:lnTo>
                  <a:close/>
                </a:path>
                <a:path w="440054" h="278764">
                  <a:moveTo>
                    <a:pt x="110588" y="185434"/>
                  </a:moveTo>
                  <a:lnTo>
                    <a:pt x="5183" y="185434"/>
                  </a:lnTo>
                  <a:lnTo>
                    <a:pt x="0" y="180245"/>
                  </a:lnTo>
                  <a:lnTo>
                    <a:pt x="0" y="121086"/>
                  </a:lnTo>
                  <a:lnTo>
                    <a:pt x="5183" y="115896"/>
                  </a:lnTo>
                  <a:lnTo>
                    <a:pt x="110588" y="115896"/>
                  </a:lnTo>
                  <a:lnTo>
                    <a:pt x="115772" y="121086"/>
                  </a:lnTo>
                  <a:lnTo>
                    <a:pt x="115772" y="139076"/>
                  </a:lnTo>
                  <a:lnTo>
                    <a:pt x="23154" y="139076"/>
                  </a:lnTo>
                  <a:lnTo>
                    <a:pt x="23154" y="162255"/>
                  </a:lnTo>
                  <a:lnTo>
                    <a:pt x="115772" y="162255"/>
                  </a:lnTo>
                  <a:lnTo>
                    <a:pt x="115772" y="180245"/>
                  </a:lnTo>
                  <a:lnTo>
                    <a:pt x="110588" y="185434"/>
                  </a:lnTo>
                  <a:close/>
                </a:path>
                <a:path w="440054" h="278764">
                  <a:moveTo>
                    <a:pt x="69463" y="162255"/>
                  </a:moveTo>
                  <a:lnTo>
                    <a:pt x="46308" y="162255"/>
                  </a:lnTo>
                  <a:lnTo>
                    <a:pt x="46308" y="139076"/>
                  </a:lnTo>
                  <a:lnTo>
                    <a:pt x="69463" y="139076"/>
                  </a:lnTo>
                  <a:lnTo>
                    <a:pt x="69463" y="162255"/>
                  </a:lnTo>
                  <a:close/>
                </a:path>
                <a:path w="440054" h="278764">
                  <a:moveTo>
                    <a:pt x="196812" y="231793"/>
                  </a:moveTo>
                  <a:lnTo>
                    <a:pt x="173658" y="231793"/>
                  </a:lnTo>
                  <a:lnTo>
                    <a:pt x="173658" y="197024"/>
                  </a:lnTo>
                  <a:lnTo>
                    <a:pt x="170918" y="183497"/>
                  </a:lnTo>
                  <a:lnTo>
                    <a:pt x="163474" y="172450"/>
                  </a:lnTo>
                  <a:lnTo>
                    <a:pt x="152439" y="164998"/>
                  </a:lnTo>
                  <a:lnTo>
                    <a:pt x="138926" y="162255"/>
                  </a:lnTo>
                  <a:lnTo>
                    <a:pt x="92617" y="162255"/>
                  </a:lnTo>
                  <a:lnTo>
                    <a:pt x="92617" y="139076"/>
                  </a:lnTo>
                  <a:lnTo>
                    <a:pt x="138926" y="139076"/>
                  </a:lnTo>
                  <a:lnTo>
                    <a:pt x="161447" y="143647"/>
                  </a:lnTo>
                  <a:lnTo>
                    <a:pt x="179839" y="156068"/>
                  </a:lnTo>
                  <a:lnTo>
                    <a:pt x="192246" y="174479"/>
                  </a:lnTo>
                  <a:lnTo>
                    <a:pt x="196812" y="197024"/>
                  </a:lnTo>
                  <a:lnTo>
                    <a:pt x="196812" y="231793"/>
                  </a:lnTo>
                  <a:close/>
                </a:path>
                <a:path w="440054" h="278764">
                  <a:moveTo>
                    <a:pt x="388442" y="278152"/>
                  </a:moveTo>
                  <a:lnTo>
                    <a:pt x="283037" y="278152"/>
                  </a:lnTo>
                  <a:lnTo>
                    <a:pt x="277853" y="272963"/>
                  </a:lnTo>
                  <a:lnTo>
                    <a:pt x="277853" y="254973"/>
                  </a:lnTo>
                  <a:lnTo>
                    <a:pt x="370471" y="254973"/>
                  </a:lnTo>
                  <a:lnTo>
                    <a:pt x="370471" y="231793"/>
                  </a:lnTo>
                  <a:lnTo>
                    <a:pt x="277853" y="231793"/>
                  </a:lnTo>
                  <a:lnTo>
                    <a:pt x="277853" y="167444"/>
                  </a:lnTo>
                  <a:lnTo>
                    <a:pt x="283037" y="162255"/>
                  </a:lnTo>
                  <a:lnTo>
                    <a:pt x="388442" y="162255"/>
                  </a:lnTo>
                  <a:lnTo>
                    <a:pt x="393625" y="167444"/>
                  </a:lnTo>
                  <a:lnTo>
                    <a:pt x="393625" y="185434"/>
                  </a:lnTo>
                  <a:lnTo>
                    <a:pt x="301007" y="185434"/>
                  </a:lnTo>
                  <a:lnTo>
                    <a:pt x="301007" y="208614"/>
                  </a:lnTo>
                  <a:lnTo>
                    <a:pt x="393625" y="208614"/>
                  </a:lnTo>
                  <a:lnTo>
                    <a:pt x="393625" y="272963"/>
                  </a:lnTo>
                  <a:lnTo>
                    <a:pt x="388442" y="278152"/>
                  </a:lnTo>
                  <a:close/>
                </a:path>
                <a:path w="440054" h="278764">
                  <a:moveTo>
                    <a:pt x="347316" y="208614"/>
                  </a:moveTo>
                  <a:lnTo>
                    <a:pt x="324162" y="208614"/>
                  </a:lnTo>
                  <a:lnTo>
                    <a:pt x="324162" y="185434"/>
                  </a:lnTo>
                  <a:lnTo>
                    <a:pt x="347316" y="185434"/>
                  </a:lnTo>
                  <a:lnTo>
                    <a:pt x="347316" y="208614"/>
                  </a:lnTo>
                  <a:close/>
                </a:path>
                <a:path w="440054" h="278764">
                  <a:moveTo>
                    <a:pt x="393625" y="208614"/>
                  </a:moveTo>
                  <a:lnTo>
                    <a:pt x="370471" y="208614"/>
                  </a:lnTo>
                  <a:lnTo>
                    <a:pt x="370471" y="185434"/>
                  </a:lnTo>
                  <a:lnTo>
                    <a:pt x="393625" y="185434"/>
                  </a:lnTo>
                  <a:lnTo>
                    <a:pt x="393625" y="208614"/>
                  </a:lnTo>
                  <a:close/>
                </a:path>
                <a:path w="440054" h="278764">
                  <a:moveTo>
                    <a:pt x="110588" y="278152"/>
                  </a:moveTo>
                  <a:lnTo>
                    <a:pt x="5183" y="278152"/>
                  </a:lnTo>
                  <a:lnTo>
                    <a:pt x="0" y="272963"/>
                  </a:lnTo>
                  <a:lnTo>
                    <a:pt x="0" y="213803"/>
                  </a:lnTo>
                  <a:lnTo>
                    <a:pt x="5183" y="208614"/>
                  </a:lnTo>
                  <a:lnTo>
                    <a:pt x="110588" y="208614"/>
                  </a:lnTo>
                  <a:lnTo>
                    <a:pt x="115772" y="213803"/>
                  </a:lnTo>
                  <a:lnTo>
                    <a:pt x="115772" y="231793"/>
                  </a:lnTo>
                  <a:lnTo>
                    <a:pt x="23154" y="231793"/>
                  </a:lnTo>
                  <a:lnTo>
                    <a:pt x="23154" y="254973"/>
                  </a:lnTo>
                  <a:lnTo>
                    <a:pt x="115772" y="254973"/>
                  </a:lnTo>
                  <a:lnTo>
                    <a:pt x="115772" y="272963"/>
                  </a:lnTo>
                  <a:lnTo>
                    <a:pt x="110588" y="278152"/>
                  </a:lnTo>
                  <a:close/>
                </a:path>
                <a:path w="440054" h="278764">
                  <a:moveTo>
                    <a:pt x="69463" y="254973"/>
                  </a:moveTo>
                  <a:lnTo>
                    <a:pt x="46308" y="254973"/>
                  </a:lnTo>
                  <a:lnTo>
                    <a:pt x="46308" y="231793"/>
                  </a:lnTo>
                  <a:lnTo>
                    <a:pt x="69463" y="231793"/>
                  </a:lnTo>
                  <a:lnTo>
                    <a:pt x="69463" y="254973"/>
                  </a:lnTo>
                  <a:close/>
                </a:path>
                <a:path w="440054" h="278764">
                  <a:moveTo>
                    <a:pt x="301007" y="254973"/>
                  </a:moveTo>
                  <a:lnTo>
                    <a:pt x="92617" y="254973"/>
                  </a:lnTo>
                  <a:lnTo>
                    <a:pt x="92617" y="231793"/>
                  </a:lnTo>
                  <a:lnTo>
                    <a:pt x="301007" y="231793"/>
                  </a:lnTo>
                  <a:lnTo>
                    <a:pt x="301007" y="254973"/>
                  </a:lnTo>
                  <a:close/>
                </a:path>
                <a:path w="440054" h="278764">
                  <a:moveTo>
                    <a:pt x="347316" y="254973"/>
                  </a:moveTo>
                  <a:lnTo>
                    <a:pt x="324162" y="254973"/>
                  </a:lnTo>
                  <a:lnTo>
                    <a:pt x="324162" y="231793"/>
                  </a:lnTo>
                  <a:lnTo>
                    <a:pt x="347316" y="231793"/>
                  </a:lnTo>
                  <a:lnTo>
                    <a:pt x="347316" y="254973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31840" y="1723150"/>
              <a:ext cx="440055" cy="278765"/>
            </a:xfrm>
            <a:custGeom>
              <a:avLst/>
              <a:gdLst/>
              <a:ahLst/>
              <a:cxnLst/>
              <a:rect l="l" t="t" r="r" b="b"/>
              <a:pathLst>
                <a:path w="440054" h="278764">
                  <a:moveTo>
                    <a:pt x="382048" y="162255"/>
                  </a:moveTo>
                  <a:lnTo>
                    <a:pt x="370471" y="162255"/>
                  </a:lnTo>
                  <a:lnTo>
                    <a:pt x="370471" y="69538"/>
                  </a:lnTo>
                  <a:lnTo>
                    <a:pt x="428357" y="69538"/>
                  </a:lnTo>
                  <a:lnTo>
                    <a:pt x="434750" y="69538"/>
                  </a:lnTo>
                  <a:lnTo>
                    <a:pt x="439934" y="64348"/>
                  </a:lnTo>
                  <a:lnTo>
                    <a:pt x="439934" y="57948"/>
                  </a:lnTo>
                  <a:lnTo>
                    <a:pt x="439934" y="11589"/>
                  </a:lnTo>
                  <a:lnTo>
                    <a:pt x="439934" y="5189"/>
                  </a:lnTo>
                  <a:lnTo>
                    <a:pt x="434750" y="0"/>
                  </a:lnTo>
                  <a:lnTo>
                    <a:pt x="428357" y="0"/>
                  </a:lnTo>
                  <a:lnTo>
                    <a:pt x="335739" y="0"/>
                  </a:lnTo>
                  <a:lnTo>
                    <a:pt x="329346" y="0"/>
                  </a:lnTo>
                  <a:lnTo>
                    <a:pt x="324162" y="5189"/>
                  </a:lnTo>
                  <a:lnTo>
                    <a:pt x="324162" y="11589"/>
                  </a:lnTo>
                  <a:lnTo>
                    <a:pt x="324162" y="57948"/>
                  </a:lnTo>
                  <a:lnTo>
                    <a:pt x="324162" y="64348"/>
                  </a:lnTo>
                  <a:lnTo>
                    <a:pt x="329346" y="69538"/>
                  </a:lnTo>
                  <a:lnTo>
                    <a:pt x="335739" y="69538"/>
                  </a:lnTo>
                  <a:lnTo>
                    <a:pt x="347316" y="69538"/>
                  </a:lnTo>
                  <a:lnTo>
                    <a:pt x="347316" y="162255"/>
                  </a:lnTo>
                  <a:lnTo>
                    <a:pt x="289430" y="162255"/>
                  </a:lnTo>
                  <a:lnTo>
                    <a:pt x="283037" y="162255"/>
                  </a:lnTo>
                  <a:lnTo>
                    <a:pt x="277853" y="167444"/>
                  </a:lnTo>
                  <a:lnTo>
                    <a:pt x="277853" y="173845"/>
                  </a:lnTo>
                  <a:lnTo>
                    <a:pt x="277853" y="231793"/>
                  </a:lnTo>
                  <a:lnTo>
                    <a:pt x="196812" y="231793"/>
                  </a:lnTo>
                  <a:lnTo>
                    <a:pt x="196812" y="197024"/>
                  </a:lnTo>
                  <a:lnTo>
                    <a:pt x="192246" y="174479"/>
                  </a:lnTo>
                  <a:lnTo>
                    <a:pt x="179839" y="156068"/>
                  </a:lnTo>
                  <a:lnTo>
                    <a:pt x="161447" y="143647"/>
                  </a:lnTo>
                  <a:lnTo>
                    <a:pt x="138926" y="139076"/>
                  </a:lnTo>
                  <a:lnTo>
                    <a:pt x="115772" y="139076"/>
                  </a:lnTo>
                  <a:lnTo>
                    <a:pt x="115772" y="127486"/>
                  </a:lnTo>
                  <a:lnTo>
                    <a:pt x="115772" y="121086"/>
                  </a:lnTo>
                  <a:lnTo>
                    <a:pt x="110588" y="115896"/>
                  </a:lnTo>
                  <a:lnTo>
                    <a:pt x="104195" y="115896"/>
                  </a:lnTo>
                  <a:lnTo>
                    <a:pt x="11577" y="115896"/>
                  </a:lnTo>
                  <a:lnTo>
                    <a:pt x="5183" y="115896"/>
                  </a:lnTo>
                  <a:lnTo>
                    <a:pt x="0" y="121086"/>
                  </a:lnTo>
                  <a:lnTo>
                    <a:pt x="0" y="127486"/>
                  </a:lnTo>
                  <a:lnTo>
                    <a:pt x="0" y="173845"/>
                  </a:lnTo>
                  <a:lnTo>
                    <a:pt x="0" y="180245"/>
                  </a:lnTo>
                  <a:lnTo>
                    <a:pt x="5183" y="185434"/>
                  </a:lnTo>
                  <a:lnTo>
                    <a:pt x="11577" y="185434"/>
                  </a:lnTo>
                  <a:lnTo>
                    <a:pt x="104195" y="185434"/>
                  </a:lnTo>
                  <a:lnTo>
                    <a:pt x="110588" y="185434"/>
                  </a:lnTo>
                  <a:lnTo>
                    <a:pt x="115772" y="180245"/>
                  </a:lnTo>
                  <a:lnTo>
                    <a:pt x="115772" y="173845"/>
                  </a:lnTo>
                  <a:lnTo>
                    <a:pt x="115772" y="162255"/>
                  </a:lnTo>
                  <a:lnTo>
                    <a:pt x="138926" y="162255"/>
                  </a:lnTo>
                  <a:lnTo>
                    <a:pt x="152439" y="164998"/>
                  </a:lnTo>
                  <a:lnTo>
                    <a:pt x="163474" y="172450"/>
                  </a:lnTo>
                  <a:lnTo>
                    <a:pt x="170918" y="183497"/>
                  </a:lnTo>
                  <a:lnTo>
                    <a:pt x="173658" y="197024"/>
                  </a:lnTo>
                  <a:lnTo>
                    <a:pt x="173658" y="231793"/>
                  </a:lnTo>
                  <a:lnTo>
                    <a:pt x="115772" y="231793"/>
                  </a:lnTo>
                  <a:lnTo>
                    <a:pt x="115772" y="220204"/>
                  </a:lnTo>
                  <a:lnTo>
                    <a:pt x="115772" y="213803"/>
                  </a:lnTo>
                  <a:lnTo>
                    <a:pt x="110588" y="208614"/>
                  </a:lnTo>
                  <a:lnTo>
                    <a:pt x="104195" y="208614"/>
                  </a:lnTo>
                  <a:lnTo>
                    <a:pt x="11577" y="208614"/>
                  </a:lnTo>
                  <a:lnTo>
                    <a:pt x="5183" y="208614"/>
                  </a:lnTo>
                  <a:lnTo>
                    <a:pt x="0" y="213803"/>
                  </a:lnTo>
                  <a:lnTo>
                    <a:pt x="0" y="220204"/>
                  </a:lnTo>
                  <a:lnTo>
                    <a:pt x="0" y="266562"/>
                  </a:lnTo>
                  <a:lnTo>
                    <a:pt x="0" y="272963"/>
                  </a:lnTo>
                  <a:lnTo>
                    <a:pt x="5183" y="278152"/>
                  </a:lnTo>
                  <a:lnTo>
                    <a:pt x="11577" y="278152"/>
                  </a:lnTo>
                  <a:lnTo>
                    <a:pt x="104195" y="278152"/>
                  </a:lnTo>
                  <a:lnTo>
                    <a:pt x="110588" y="278152"/>
                  </a:lnTo>
                  <a:lnTo>
                    <a:pt x="115772" y="272963"/>
                  </a:lnTo>
                  <a:lnTo>
                    <a:pt x="115772" y="266562"/>
                  </a:lnTo>
                  <a:lnTo>
                    <a:pt x="115772" y="254973"/>
                  </a:lnTo>
                  <a:lnTo>
                    <a:pt x="277853" y="254973"/>
                  </a:lnTo>
                  <a:lnTo>
                    <a:pt x="277853" y="266562"/>
                  </a:lnTo>
                  <a:lnTo>
                    <a:pt x="277853" y="272963"/>
                  </a:lnTo>
                  <a:lnTo>
                    <a:pt x="283037" y="278152"/>
                  </a:lnTo>
                  <a:lnTo>
                    <a:pt x="289430" y="278152"/>
                  </a:lnTo>
                  <a:lnTo>
                    <a:pt x="382048" y="278152"/>
                  </a:lnTo>
                  <a:lnTo>
                    <a:pt x="388442" y="278152"/>
                  </a:lnTo>
                  <a:lnTo>
                    <a:pt x="393625" y="272963"/>
                  </a:lnTo>
                  <a:lnTo>
                    <a:pt x="393625" y="266562"/>
                  </a:lnTo>
                  <a:lnTo>
                    <a:pt x="393625" y="173845"/>
                  </a:lnTo>
                  <a:lnTo>
                    <a:pt x="393625" y="167444"/>
                  </a:lnTo>
                  <a:lnTo>
                    <a:pt x="388442" y="162255"/>
                  </a:lnTo>
                  <a:lnTo>
                    <a:pt x="382048" y="162255"/>
                  </a:lnTo>
                  <a:close/>
                </a:path>
                <a:path w="440054" h="278764">
                  <a:moveTo>
                    <a:pt x="393625" y="23179"/>
                  </a:moveTo>
                  <a:lnTo>
                    <a:pt x="416780" y="23179"/>
                  </a:lnTo>
                  <a:lnTo>
                    <a:pt x="416780" y="46358"/>
                  </a:lnTo>
                  <a:lnTo>
                    <a:pt x="393625" y="46358"/>
                  </a:lnTo>
                  <a:lnTo>
                    <a:pt x="393625" y="23179"/>
                  </a:lnTo>
                  <a:close/>
                </a:path>
                <a:path w="440054" h="278764">
                  <a:moveTo>
                    <a:pt x="46308" y="162255"/>
                  </a:moveTo>
                  <a:lnTo>
                    <a:pt x="23154" y="162255"/>
                  </a:lnTo>
                  <a:lnTo>
                    <a:pt x="23154" y="139076"/>
                  </a:lnTo>
                  <a:lnTo>
                    <a:pt x="46308" y="139076"/>
                  </a:lnTo>
                  <a:lnTo>
                    <a:pt x="46308" y="162255"/>
                  </a:lnTo>
                  <a:close/>
                </a:path>
                <a:path w="440054" h="278764">
                  <a:moveTo>
                    <a:pt x="92617" y="162255"/>
                  </a:moveTo>
                  <a:lnTo>
                    <a:pt x="69463" y="162255"/>
                  </a:lnTo>
                  <a:lnTo>
                    <a:pt x="69463" y="139076"/>
                  </a:lnTo>
                  <a:lnTo>
                    <a:pt x="92617" y="139076"/>
                  </a:lnTo>
                  <a:lnTo>
                    <a:pt x="92617" y="162255"/>
                  </a:lnTo>
                  <a:close/>
                </a:path>
                <a:path w="440054" h="278764">
                  <a:moveTo>
                    <a:pt x="46308" y="254973"/>
                  </a:moveTo>
                  <a:lnTo>
                    <a:pt x="23154" y="254973"/>
                  </a:lnTo>
                  <a:lnTo>
                    <a:pt x="23154" y="231793"/>
                  </a:lnTo>
                  <a:lnTo>
                    <a:pt x="46308" y="231793"/>
                  </a:lnTo>
                  <a:lnTo>
                    <a:pt x="46308" y="254973"/>
                  </a:lnTo>
                  <a:close/>
                </a:path>
                <a:path w="440054" h="278764">
                  <a:moveTo>
                    <a:pt x="92617" y="254973"/>
                  </a:moveTo>
                  <a:lnTo>
                    <a:pt x="69463" y="254973"/>
                  </a:lnTo>
                  <a:lnTo>
                    <a:pt x="69463" y="231793"/>
                  </a:lnTo>
                  <a:lnTo>
                    <a:pt x="92617" y="231793"/>
                  </a:lnTo>
                  <a:lnTo>
                    <a:pt x="92617" y="254973"/>
                  </a:lnTo>
                  <a:close/>
                </a:path>
                <a:path w="440054" h="278764">
                  <a:moveTo>
                    <a:pt x="324162" y="254973"/>
                  </a:moveTo>
                  <a:lnTo>
                    <a:pt x="301007" y="254973"/>
                  </a:lnTo>
                  <a:lnTo>
                    <a:pt x="301007" y="231793"/>
                  </a:lnTo>
                  <a:lnTo>
                    <a:pt x="324162" y="231793"/>
                  </a:lnTo>
                  <a:lnTo>
                    <a:pt x="324162" y="254973"/>
                  </a:lnTo>
                  <a:close/>
                </a:path>
                <a:path w="440054" h="278764">
                  <a:moveTo>
                    <a:pt x="324162" y="208614"/>
                  </a:moveTo>
                  <a:lnTo>
                    <a:pt x="301007" y="208614"/>
                  </a:lnTo>
                  <a:lnTo>
                    <a:pt x="301007" y="185434"/>
                  </a:lnTo>
                  <a:lnTo>
                    <a:pt x="324162" y="185434"/>
                  </a:lnTo>
                  <a:lnTo>
                    <a:pt x="324162" y="208614"/>
                  </a:lnTo>
                  <a:close/>
                </a:path>
                <a:path w="440054" h="278764">
                  <a:moveTo>
                    <a:pt x="347316" y="23179"/>
                  </a:moveTo>
                  <a:lnTo>
                    <a:pt x="370471" y="23179"/>
                  </a:lnTo>
                  <a:lnTo>
                    <a:pt x="370471" y="46358"/>
                  </a:lnTo>
                  <a:lnTo>
                    <a:pt x="347316" y="46358"/>
                  </a:lnTo>
                  <a:lnTo>
                    <a:pt x="347316" y="23179"/>
                  </a:lnTo>
                  <a:close/>
                </a:path>
                <a:path w="440054" h="278764">
                  <a:moveTo>
                    <a:pt x="370471" y="254973"/>
                  </a:moveTo>
                  <a:lnTo>
                    <a:pt x="347316" y="254973"/>
                  </a:lnTo>
                  <a:lnTo>
                    <a:pt x="347316" y="231793"/>
                  </a:lnTo>
                  <a:lnTo>
                    <a:pt x="370471" y="231793"/>
                  </a:lnTo>
                  <a:lnTo>
                    <a:pt x="370471" y="254973"/>
                  </a:lnTo>
                  <a:close/>
                </a:path>
                <a:path w="440054" h="278764">
                  <a:moveTo>
                    <a:pt x="370471" y="208614"/>
                  </a:moveTo>
                  <a:lnTo>
                    <a:pt x="347316" y="208614"/>
                  </a:lnTo>
                  <a:lnTo>
                    <a:pt x="347316" y="185434"/>
                  </a:lnTo>
                  <a:lnTo>
                    <a:pt x="370471" y="185434"/>
                  </a:lnTo>
                  <a:lnTo>
                    <a:pt x="370471" y="208614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9539" y="1699247"/>
              <a:ext cx="117220" cy="1173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8465" y="1687657"/>
              <a:ext cx="163529" cy="14052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239222" y="1526126"/>
              <a:ext cx="706755" cy="533400"/>
            </a:xfrm>
            <a:custGeom>
              <a:avLst/>
              <a:gdLst/>
              <a:ahLst/>
              <a:cxnLst/>
              <a:rect l="l" t="t" r="r" b="b"/>
              <a:pathLst>
                <a:path w="706754" h="533400">
                  <a:moveTo>
                    <a:pt x="87434" y="150665"/>
                  </a:moveTo>
                  <a:lnTo>
                    <a:pt x="5183" y="150665"/>
                  </a:lnTo>
                  <a:lnTo>
                    <a:pt x="0" y="145476"/>
                  </a:lnTo>
                  <a:lnTo>
                    <a:pt x="0" y="5189"/>
                  </a:lnTo>
                  <a:lnTo>
                    <a:pt x="5183" y="0"/>
                  </a:lnTo>
                  <a:lnTo>
                    <a:pt x="87434" y="0"/>
                  </a:lnTo>
                  <a:lnTo>
                    <a:pt x="92617" y="5189"/>
                  </a:lnTo>
                  <a:lnTo>
                    <a:pt x="92617" y="23179"/>
                  </a:lnTo>
                  <a:lnTo>
                    <a:pt x="23154" y="23179"/>
                  </a:lnTo>
                  <a:lnTo>
                    <a:pt x="23154" y="127486"/>
                  </a:lnTo>
                  <a:lnTo>
                    <a:pt x="92617" y="127486"/>
                  </a:lnTo>
                  <a:lnTo>
                    <a:pt x="92617" y="145476"/>
                  </a:lnTo>
                  <a:lnTo>
                    <a:pt x="87434" y="150665"/>
                  </a:lnTo>
                  <a:close/>
                </a:path>
                <a:path w="706754" h="533400">
                  <a:moveTo>
                    <a:pt x="191629" y="127486"/>
                  </a:moveTo>
                  <a:lnTo>
                    <a:pt x="69463" y="127486"/>
                  </a:lnTo>
                  <a:lnTo>
                    <a:pt x="69463" y="23179"/>
                  </a:lnTo>
                  <a:lnTo>
                    <a:pt x="191629" y="23179"/>
                  </a:lnTo>
                  <a:lnTo>
                    <a:pt x="196812" y="28368"/>
                  </a:lnTo>
                  <a:lnTo>
                    <a:pt x="196812" y="46358"/>
                  </a:lnTo>
                  <a:lnTo>
                    <a:pt x="92617" y="46358"/>
                  </a:lnTo>
                  <a:lnTo>
                    <a:pt x="92617" y="104307"/>
                  </a:lnTo>
                  <a:lnTo>
                    <a:pt x="196812" y="104307"/>
                  </a:lnTo>
                  <a:lnTo>
                    <a:pt x="196812" y="122297"/>
                  </a:lnTo>
                  <a:lnTo>
                    <a:pt x="191629" y="127486"/>
                  </a:lnTo>
                  <a:close/>
                </a:path>
                <a:path w="706754" h="533400">
                  <a:moveTo>
                    <a:pt x="196812" y="104307"/>
                  </a:moveTo>
                  <a:lnTo>
                    <a:pt x="173658" y="104307"/>
                  </a:lnTo>
                  <a:lnTo>
                    <a:pt x="173658" y="46358"/>
                  </a:lnTo>
                  <a:lnTo>
                    <a:pt x="619986" y="46358"/>
                  </a:lnTo>
                  <a:lnTo>
                    <a:pt x="625170" y="51548"/>
                  </a:lnTo>
                  <a:lnTo>
                    <a:pt x="625170" y="69538"/>
                  </a:lnTo>
                  <a:lnTo>
                    <a:pt x="196812" y="69538"/>
                  </a:lnTo>
                  <a:lnTo>
                    <a:pt x="196812" y="104307"/>
                  </a:lnTo>
                  <a:close/>
                </a:path>
                <a:path w="706754" h="533400">
                  <a:moveTo>
                    <a:pt x="625170" y="359280"/>
                  </a:moveTo>
                  <a:lnTo>
                    <a:pt x="602015" y="359280"/>
                  </a:lnTo>
                  <a:lnTo>
                    <a:pt x="602015" y="69538"/>
                  </a:lnTo>
                  <a:lnTo>
                    <a:pt x="625170" y="69538"/>
                  </a:lnTo>
                  <a:lnTo>
                    <a:pt x="625170" y="359280"/>
                  </a:lnTo>
                  <a:close/>
                </a:path>
                <a:path w="706754" h="533400">
                  <a:moveTo>
                    <a:pt x="619986" y="533125"/>
                  </a:moveTo>
                  <a:lnTo>
                    <a:pt x="39915" y="533125"/>
                  </a:lnTo>
                  <a:lnTo>
                    <a:pt x="34731" y="527936"/>
                  </a:lnTo>
                  <a:lnTo>
                    <a:pt x="34731" y="150665"/>
                  </a:lnTo>
                  <a:lnTo>
                    <a:pt x="57886" y="150665"/>
                  </a:lnTo>
                  <a:lnTo>
                    <a:pt x="57886" y="509946"/>
                  </a:lnTo>
                  <a:lnTo>
                    <a:pt x="625170" y="509946"/>
                  </a:lnTo>
                  <a:lnTo>
                    <a:pt x="625170" y="527936"/>
                  </a:lnTo>
                  <a:lnTo>
                    <a:pt x="619986" y="533125"/>
                  </a:lnTo>
                  <a:close/>
                </a:path>
                <a:path w="706754" h="533400">
                  <a:moveTo>
                    <a:pt x="701027" y="475177"/>
                  </a:moveTo>
                  <a:lnTo>
                    <a:pt x="520975" y="475177"/>
                  </a:lnTo>
                  <a:lnTo>
                    <a:pt x="520975" y="451997"/>
                  </a:lnTo>
                  <a:lnTo>
                    <a:pt x="683056" y="451997"/>
                  </a:lnTo>
                  <a:lnTo>
                    <a:pt x="683056" y="382459"/>
                  </a:lnTo>
                  <a:lnTo>
                    <a:pt x="520975" y="382459"/>
                  </a:lnTo>
                  <a:lnTo>
                    <a:pt x="520975" y="359280"/>
                  </a:lnTo>
                  <a:lnTo>
                    <a:pt x="701027" y="359280"/>
                  </a:lnTo>
                  <a:lnTo>
                    <a:pt x="706210" y="364469"/>
                  </a:lnTo>
                  <a:lnTo>
                    <a:pt x="706210" y="469987"/>
                  </a:lnTo>
                  <a:lnTo>
                    <a:pt x="701027" y="475177"/>
                  </a:lnTo>
                  <a:close/>
                </a:path>
                <a:path w="706754" h="533400">
                  <a:moveTo>
                    <a:pt x="590438" y="451997"/>
                  </a:moveTo>
                  <a:lnTo>
                    <a:pt x="567284" y="451997"/>
                  </a:lnTo>
                  <a:lnTo>
                    <a:pt x="567284" y="428818"/>
                  </a:lnTo>
                  <a:lnTo>
                    <a:pt x="520975" y="428818"/>
                  </a:lnTo>
                  <a:lnTo>
                    <a:pt x="520975" y="405638"/>
                  </a:lnTo>
                  <a:lnTo>
                    <a:pt x="567284" y="405638"/>
                  </a:lnTo>
                  <a:lnTo>
                    <a:pt x="567284" y="382459"/>
                  </a:lnTo>
                  <a:lnTo>
                    <a:pt x="590438" y="382459"/>
                  </a:lnTo>
                  <a:lnTo>
                    <a:pt x="590438" y="451997"/>
                  </a:lnTo>
                  <a:close/>
                </a:path>
                <a:path w="706754" h="533400">
                  <a:moveTo>
                    <a:pt x="616843" y="451997"/>
                  </a:moveTo>
                  <a:lnTo>
                    <a:pt x="592976" y="451997"/>
                  </a:lnTo>
                  <a:lnTo>
                    <a:pt x="610342" y="382459"/>
                  </a:lnTo>
                  <a:lnTo>
                    <a:pt x="634209" y="382459"/>
                  </a:lnTo>
                  <a:lnTo>
                    <a:pt x="616843" y="451997"/>
                  </a:lnTo>
                  <a:close/>
                </a:path>
                <a:path w="706754" h="533400">
                  <a:moveTo>
                    <a:pt x="663152" y="451997"/>
                  </a:moveTo>
                  <a:lnTo>
                    <a:pt x="639285" y="451997"/>
                  </a:lnTo>
                  <a:lnTo>
                    <a:pt x="656651" y="382459"/>
                  </a:lnTo>
                  <a:lnTo>
                    <a:pt x="680518" y="382459"/>
                  </a:lnTo>
                  <a:lnTo>
                    <a:pt x="663152" y="451997"/>
                  </a:lnTo>
                  <a:close/>
                </a:path>
                <a:path w="706754" h="533400">
                  <a:moveTo>
                    <a:pt x="625170" y="509946"/>
                  </a:moveTo>
                  <a:lnTo>
                    <a:pt x="602015" y="509946"/>
                  </a:lnTo>
                  <a:lnTo>
                    <a:pt x="602015" y="475177"/>
                  </a:lnTo>
                  <a:lnTo>
                    <a:pt x="625170" y="475177"/>
                  </a:lnTo>
                  <a:lnTo>
                    <a:pt x="625170" y="509946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39222" y="1526126"/>
              <a:ext cx="706755" cy="533400"/>
            </a:xfrm>
            <a:custGeom>
              <a:avLst/>
              <a:gdLst/>
              <a:ahLst/>
              <a:cxnLst/>
              <a:rect l="l" t="t" r="r" b="b"/>
              <a:pathLst>
                <a:path w="706754" h="533400">
                  <a:moveTo>
                    <a:pt x="694633" y="359280"/>
                  </a:moveTo>
                  <a:lnTo>
                    <a:pt x="625170" y="359280"/>
                  </a:lnTo>
                  <a:lnTo>
                    <a:pt x="625170" y="57948"/>
                  </a:lnTo>
                  <a:lnTo>
                    <a:pt x="625170" y="51548"/>
                  </a:lnTo>
                  <a:lnTo>
                    <a:pt x="619986" y="46358"/>
                  </a:lnTo>
                  <a:lnTo>
                    <a:pt x="613593" y="46358"/>
                  </a:lnTo>
                  <a:lnTo>
                    <a:pt x="196812" y="46358"/>
                  </a:lnTo>
                  <a:lnTo>
                    <a:pt x="196812" y="34769"/>
                  </a:lnTo>
                  <a:lnTo>
                    <a:pt x="196812" y="28368"/>
                  </a:lnTo>
                  <a:lnTo>
                    <a:pt x="191629" y="23179"/>
                  </a:lnTo>
                  <a:lnTo>
                    <a:pt x="185235" y="23179"/>
                  </a:lnTo>
                  <a:lnTo>
                    <a:pt x="92617" y="23179"/>
                  </a:lnTo>
                  <a:lnTo>
                    <a:pt x="92617" y="11589"/>
                  </a:lnTo>
                  <a:lnTo>
                    <a:pt x="92617" y="5189"/>
                  </a:lnTo>
                  <a:lnTo>
                    <a:pt x="87434" y="0"/>
                  </a:lnTo>
                  <a:lnTo>
                    <a:pt x="81040" y="0"/>
                  </a:lnTo>
                  <a:lnTo>
                    <a:pt x="11577" y="0"/>
                  </a:lnTo>
                  <a:lnTo>
                    <a:pt x="5183" y="0"/>
                  </a:lnTo>
                  <a:lnTo>
                    <a:pt x="0" y="5189"/>
                  </a:lnTo>
                  <a:lnTo>
                    <a:pt x="0" y="11589"/>
                  </a:lnTo>
                  <a:lnTo>
                    <a:pt x="0" y="139076"/>
                  </a:lnTo>
                  <a:lnTo>
                    <a:pt x="0" y="145476"/>
                  </a:lnTo>
                  <a:lnTo>
                    <a:pt x="5183" y="150665"/>
                  </a:lnTo>
                  <a:lnTo>
                    <a:pt x="11577" y="150665"/>
                  </a:lnTo>
                  <a:lnTo>
                    <a:pt x="34731" y="150665"/>
                  </a:lnTo>
                  <a:lnTo>
                    <a:pt x="34731" y="521535"/>
                  </a:lnTo>
                  <a:lnTo>
                    <a:pt x="34731" y="527936"/>
                  </a:lnTo>
                  <a:lnTo>
                    <a:pt x="39915" y="533125"/>
                  </a:lnTo>
                  <a:lnTo>
                    <a:pt x="46308" y="533125"/>
                  </a:lnTo>
                  <a:lnTo>
                    <a:pt x="613593" y="533125"/>
                  </a:lnTo>
                  <a:lnTo>
                    <a:pt x="619986" y="533125"/>
                  </a:lnTo>
                  <a:lnTo>
                    <a:pt x="625170" y="527936"/>
                  </a:lnTo>
                  <a:lnTo>
                    <a:pt x="625170" y="521535"/>
                  </a:lnTo>
                  <a:lnTo>
                    <a:pt x="625170" y="475177"/>
                  </a:lnTo>
                  <a:lnTo>
                    <a:pt x="694633" y="475177"/>
                  </a:lnTo>
                  <a:lnTo>
                    <a:pt x="701027" y="475177"/>
                  </a:lnTo>
                  <a:lnTo>
                    <a:pt x="706210" y="469987"/>
                  </a:lnTo>
                  <a:lnTo>
                    <a:pt x="706210" y="463587"/>
                  </a:lnTo>
                  <a:lnTo>
                    <a:pt x="706210" y="370869"/>
                  </a:lnTo>
                  <a:lnTo>
                    <a:pt x="706210" y="364469"/>
                  </a:lnTo>
                  <a:lnTo>
                    <a:pt x="701027" y="359280"/>
                  </a:lnTo>
                  <a:lnTo>
                    <a:pt x="694633" y="359280"/>
                  </a:lnTo>
                  <a:close/>
                </a:path>
                <a:path w="706754" h="533400">
                  <a:moveTo>
                    <a:pt x="92617" y="46358"/>
                  </a:moveTo>
                  <a:lnTo>
                    <a:pt x="173658" y="46358"/>
                  </a:lnTo>
                  <a:lnTo>
                    <a:pt x="173658" y="104307"/>
                  </a:lnTo>
                  <a:lnTo>
                    <a:pt x="92617" y="104307"/>
                  </a:lnTo>
                  <a:lnTo>
                    <a:pt x="92617" y="46358"/>
                  </a:lnTo>
                  <a:close/>
                </a:path>
                <a:path w="706754" h="533400">
                  <a:moveTo>
                    <a:pt x="23154" y="23179"/>
                  </a:moveTo>
                  <a:lnTo>
                    <a:pt x="69463" y="23179"/>
                  </a:lnTo>
                  <a:lnTo>
                    <a:pt x="69463" y="127486"/>
                  </a:lnTo>
                  <a:lnTo>
                    <a:pt x="23154" y="127486"/>
                  </a:lnTo>
                  <a:lnTo>
                    <a:pt x="23154" y="23179"/>
                  </a:lnTo>
                  <a:close/>
                </a:path>
                <a:path w="706754" h="533400">
                  <a:moveTo>
                    <a:pt x="602015" y="509946"/>
                  </a:moveTo>
                  <a:lnTo>
                    <a:pt x="57886" y="509946"/>
                  </a:lnTo>
                  <a:lnTo>
                    <a:pt x="57886" y="150665"/>
                  </a:lnTo>
                  <a:lnTo>
                    <a:pt x="81040" y="150665"/>
                  </a:lnTo>
                  <a:lnTo>
                    <a:pt x="87434" y="150665"/>
                  </a:lnTo>
                  <a:lnTo>
                    <a:pt x="92617" y="145476"/>
                  </a:lnTo>
                  <a:lnTo>
                    <a:pt x="92617" y="139076"/>
                  </a:lnTo>
                  <a:lnTo>
                    <a:pt x="92617" y="127486"/>
                  </a:lnTo>
                  <a:lnTo>
                    <a:pt x="185235" y="127486"/>
                  </a:lnTo>
                  <a:lnTo>
                    <a:pt x="191629" y="127486"/>
                  </a:lnTo>
                  <a:lnTo>
                    <a:pt x="196812" y="122297"/>
                  </a:lnTo>
                  <a:lnTo>
                    <a:pt x="196812" y="115896"/>
                  </a:lnTo>
                  <a:lnTo>
                    <a:pt x="196812" y="69538"/>
                  </a:lnTo>
                  <a:lnTo>
                    <a:pt x="602015" y="69538"/>
                  </a:lnTo>
                  <a:lnTo>
                    <a:pt x="602015" y="359280"/>
                  </a:lnTo>
                  <a:lnTo>
                    <a:pt x="520975" y="359280"/>
                  </a:lnTo>
                  <a:lnTo>
                    <a:pt x="520975" y="382459"/>
                  </a:lnTo>
                  <a:lnTo>
                    <a:pt x="567284" y="382459"/>
                  </a:lnTo>
                  <a:lnTo>
                    <a:pt x="567284" y="405638"/>
                  </a:lnTo>
                  <a:lnTo>
                    <a:pt x="520975" y="405638"/>
                  </a:lnTo>
                  <a:lnTo>
                    <a:pt x="520975" y="428818"/>
                  </a:lnTo>
                  <a:lnTo>
                    <a:pt x="567284" y="428818"/>
                  </a:lnTo>
                  <a:lnTo>
                    <a:pt x="567284" y="451997"/>
                  </a:lnTo>
                  <a:lnTo>
                    <a:pt x="520975" y="451997"/>
                  </a:lnTo>
                  <a:lnTo>
                    <a:pt x="520975" y="475177"/>
                  </a:lnTo>
                  <a:lnTo>
                    <a:pt x="602015" y="475177"/>
                  </a:lnTo>
                  <a:lnTo>
                    <a:pt x="602015" y="509946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937" y="1907862"/>
              <a:ext cx="94065" cy="7098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705" y="2650997"/>
              <a:ext cx="1200150" cy="87858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5" y="2715767"/>
              <a:ext cx="1070597" cy="74904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4803" y="2838450"/>
              <a:ext cx="675881" cy="560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813" y="895350"/>
            <a:ext cx="7232374" cy="122661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54965" indent="-342900">
              <a:spcBef>
                <a:spcPts val="750"/>
              </a:spcBef>
              <a:buSzPct val="104000"/>
              <a:buFont typeface="Wingdings" panose="05000000000000000000" pitchFamily="2" charset="2"/>
              <a:buChar char="v"/>
              <a:tabLst>
                <a:tab pos="320040" algn="l"/>
                <a:tab pos="320675" algn="l"/>
              </a:tabLst>
            </a:pPr>
            <a:r>
              <a:rPr lang="en-GB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Configure</a:t>
            </a:r>
            <a:r>
              <a:rPr lang="en-GB" sz="2000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the</a:t>
            </a: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example</a:t>
            </a:r>
            <a:r>
              <a:rPr lang="en-GB" sz="2000" spc="2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project</a:t>
            </a:r>
            <a:r>
              <a:rPr lang="en-GB" sz="2000" spc="3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with</a:t>
            </a:r>
            <a:r>
              <a:rPr lang="en-GB" sz="2000" spc="-1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the</a:t>
            </a:r>
            <a:r>
              <a:rPr lang="en-GB" sz="2000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extracted</a:t>
            </a:r>
            <a:r>
              <a:rPr lang="en-GB" sz="2000" spc="3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descriptors</a:t>
            </a: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  <a:latin typeface="SF Compact Display" panose="020B0504030202060204" pitchFamily="34" charset="0"/>
              <a:cs typeface="Roboto Lt"/>
            </a:endParaRPr>
          </a:p>
          <a:p>
            <a:pPr marL="320040" indent="-307975">
              <a:lnSpc>
                <a:spcPct val="100000"/>
              </a:lnSpc>
              <a:spcBef>
                <a:spcPts val="750"/>
              </a:spcBef>
              <a:buSzPct val="104000"/>
              <a:buFont typeface="Wingdings" panose="05000000000000000000" pitchFamily="2" charset="2"/>
              <a:buChar char="v"/>
              <a:tabLst>
                <a:tab pos="320040" algn="l"/>
                <a:tab pos="320675" algn="l"/>
              </a:tabLst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Added</a:t>
            </a:r>
            <a:r>
              <a:rPr lang="en-GB" sz="2000" spc="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support </a:t>
            </a: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for</a:t>
            </a:r>
            <a:r>
              <a:rPr lang="en-GB" sz="2000" spc="-1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two</a:t>
            </a:r>
            <a:r>
              <a:rPr lang="en-GB" sz="2000" spc="-2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cameras</a:t>
            </a: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  <a:latin typeface="SF Compact Display" panose="020B0504030202060204" pitchFamily="34" charset="0"/>
              <a:cs typeface="Roboto Lt"/>
            </a:endParaRPr>
          </a:p>
          <a:p>
            <a:pPr marL="354965" indent="-342900">
              <a:lnSpc>
                <a:spcPct val="100000"/>
              </a:lnSpc>
              <a:spcBef>
                <a:spcPts val="750"/>
              </a:spcBef>
              <a:buSzPct val="104000"/>
              <a:buFont typeface="Wingdings" panose="05000000000000000000" pitchFamily="2" charset="2"/>
              <a:buChar char="v"/>
              <a:tabLst>
                <a:tab pos="320040" algn="l"/>
                <a:tab pos="320675" algn="l"/>
              </a:tabLst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We</a:t>
            </a:r>
            <a:r>
              <a:rPr lang="en-GB" sz="2000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connected</a:t>
            </a:r>
            <a:r>
              <a:rPr lang="en-GB" sz="2000" spc="2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the</a:t>
            </a:r>
            <a:r>
              <a:rPr lang="en-GB" sz="2000" spc="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1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USB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device</a:t>
            </a:r>
            <a:r>
              <a:rPr lang="en-GB" sz="2000" spc="1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to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the</a:t>
            </a:r>
            <a:r>
              <a:rPr lang="en-GB" sz="2000" spc="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computer</a:t>
            </a:r>
            <a:r>
              <a:rPr lang="en-GB" sz="2000" spc="2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 </a:t>
            </a:r>
            <a:r>
              <a:rPr lang="en-GB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SF Compact Display" panose="020B0504030202060204" pitchFamily="34" charset="0"/>
                <a:cs typeface="Roboto Lt"/>
              </a:rPr>
              <a:t>AND….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165" y="209550"/>
            <a:ext cx="116967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1044" y="1352550"/>
            <a:ext cx="6141912" cy="2247900"/>
            <a:chOff x="1214247" y="1448180"/>
            <a:chExt cx="6715759" cy="2247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772" y="1457705"/>
              <a:ext cx="6696443" cy="22288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9009" y="1452943"/>
              <a:ext cx="6706234" cy="2238375"/>
            </a:xfrm>
            <a:custGeom>
              <a:avLst/>
              <a:gdLst/>
              <a:ahLst/>
              <a:cxnLst/>
              <a:rect l="l" t="t" r="r" b="b"/>
              <a:pathLst>
                <a:path w="6706234" h="2238375">
                  <a:moveTo>
                    <a:pt x="0" y="0"/>
                  </a:moveTo>
                  <a:lnTo>
                    <a:pt x="6705981" y="0"/>
                  </a:lnTo>
                  <a:lnTo>
                    <a:pt x="6705981" y="2238375"/>
                  </a:lnTo>
                  <a:lnTo>
                    <a:pt x="0" y="223837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79840" y="209550"/>
            <a:ext cx="118407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6047" y="819150"/>
            <a:ext cx="6351905" cy="3982720"/>
            <a:chOff x="1546860" y="961644"/>
            <a:chExt cx="6351905" cy="3982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860" y="961644"/>
              <a:ext cx="6339839" cy="39822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47875" y="2029586"/>
              <a:ext cx="5839460" cy="1847850"/>
            </a:xfrm>
            <a:custGeom>
              <a:avLst/>
              <a:gdLst/>
              <a:ahLst/>
              <a:cxnLst/>
              <a:rect l="l" t="t" r="r" b="b"/>
              <a:pathLst>
                <a:path w="5839459" h="1847850">
                  <a:moveTo>
                    <a:pt x="0" y="1638300"/>
                  </a:moveTo>
                  <a:lnTo>
                    <a:pt x="4334256" y="1638300"/>
                  </a:lnTo>
                  <a:lnTo>
                    <a:pt x="4334256" y="1847850"/>
                  </a:lnTo>
                  <a:lnTo>
                    <a:pt x="0" y="1847850"/>
                  </a:lnTo>
                  <a:lnTo>
                    <a:pt x="0" y="1638300"/>
                  </a:lnTo>
                  <a:close/>
                </a:path>
                <a:path w="5839459" h="1847850">
                  <a:moveTo>
                    <a:pt x="0" y="0"/>
                  </a:moveTo>
                  <a:lnTo>
                    <a:pt x="5839206" y="0"/>
                  </a:lnTo>
                  <a:lnTo>
                    <a:pt x="5839206" y="209550"/>
                  </a:lnTo>
                  <a:lnTo>
                    <a:pt x="0" y="209550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24BB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86200" y="219047"/>
            <a:ext cx="114300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1174" y="221135"/>
            <a:ext cx="4481651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552" y="1362425"/>
            <a:ext cx="5880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65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85%</a:t>
            </a:r>
            <a:r>
              <a:rPr sz="2000" spc="-245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endParaRPr sz="2000" dirty="0">
              <a:latin typeface="SF Compact Text" panose="02010604030202060204" pitchFamily="2" charset="0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3590" y="1120859"/>
            <a:ext cx="2009610" cy="5969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900" spc="75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WINDOWS</a:t>
            </a:r>
            <a:r>
              <a:rPr sz="1900" spc="120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r>
              <a:rPr sz="1900" spc="-25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HELLO </a:t>
            </a:r>
            <a:r>
              <a:rPr sz="1900" spc="-484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r>
              <a:rPr sz="1900" spc="65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AND</a:t>
            </a:r>
            <a:r>
              <a:rPr sz="1900" spc="40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r>
              <a:rPr sz="1900" spc="-40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ITS</a:t>
            </a:r>
            <a:r>
              <a:rPr sz="1900" spc="114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r>
              <a:rPr sz="1900" spc="45" dirty="0">
                <a:solidFill>
                  <a:srgbClr val="FFACE7"/>
                </a:solidFill>
                <a:latin typeface="SF Compact Text" panose="02010604030202060204" pitchFamily="2" charset="0"/>
                <a:cs typeface="Times New Roman"/>
              </a:rPr>
              <a:t>FEATURS</a:t>
            </a:r>
            <a:endParaRPr sz="1900" dirty="0">
              <a:latin typeface="SF Compact Text" panose="02010604030202060204" pitchFamily="2" charset="0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24200" y="1073662"/>
            <a:ext cx="3884929" cy="2780665"/>
            <a:chOff x="3504438" y="1057668"/>
            <a:chExt cx="3884929" cy="2780665"/>
          </a:xfrm>
        </p:grpSpPr>
        <p:sp>
          <p:nvSpPr>
            <p:cNvPr id="6" name="object 6"/>
            <p:cNvSpPr/>
            <p:nvPr/>
          </p:nvSpPr>
          <p:spPr>
            <a:xfrm>
              <a:off x="3766184" y="1330835"/>
              <a:ext cx="3618229" cy="436880"/>
            </a:xfrm>
            <a:custGeom>
              <a:avLst/>
              <a:gdLst/>
              <a:ahLst/>
              <a:cxnLst/>
              <a:rect l="l" t="t" r="r" b="b"/>
              <a:pathLst>
                <a:path w="3618229" h="436880">
                  <a:moveTo>
                    <a:pt x="0" y="218312"/>
                  </a:moveTo>
                  <a:lnTo>
                    <a:pt x="5765" y="168254"/>
                  </a:lnTo>
                  <a:lnTo>
                    <a:pt x="22189" y="122303"/>
                  </a:lnTo>
                  <a:lnTo>
                    <a:pt x="47960" y="81768"/>
                  </a:lnTo>
                  <a:lnTo>
                    <a:pt x="81768" y="47960"/>
                  </a:lnTo>
                  <a:lnTo>
                    <a:pt x="122303" y="22189"/>
                  </a:lnTo>
                  <a:lnTo>
                    <a:pt x="168254" y="5765"/>
                  </a:lnTo>
                  <a:lnTo>
                    <a:pt x="218313" y="0"/>
                  </a:lnTo>
                  <a:lnTo>
                    <a:pt x="3399663" y="0"/>
                  </a:lnTo>
                  <a:lnTo>
                    <a:pt x="3449721" y="5765"/>
                  </a:lnTo>
                  <a:lnTo>
                    <a:pt x="3495672" y="22189"/>
                  </a:lnTo>
                  <a:lnTo>
                    <a:pt x="3536207" y="47960"/>
                  </a:lnTo>
                  <a:lnTo>
                    <a:pt x="3570015" y="81768"/>
                  </a:lnTo>
                  <a:lnTo>
                    <a:pt x="3595786" y="122303"/>
                  </a:lnTo>
                  <a:lnTo>
                    <a:pt x="3612210" y="168254"/>
                  </a:lnTo>
                  <a:lnTo>
                    <a:pt x="3617976" y="218312"/>
                  </a:lnTo>
                  <a:lnTo>
                    <a:pt x="3612210" y="268371"/>
                  </a:lnTo>
                  <a:lnTo>
                    <a:pt x="3595786" y="314322"/>
                  </a:lnTo>
                  <a:lnTo>
                    <a:pt x="3570015" y="354857"/>
                  </a:lnTo>
                  <a:lnTo>
                    <a:pt x="3536207" y="388665"/>
                  </a:lnTo>
                  <a:lnTo>
                    <a:pt x="3495672" y="414436"/>
                  </a:lnTo>
                  <a:lnTo>
                    <a:pt x="3449721" y="430860"/>
                  </a:lnTo>
                  <a:lnTo>
                    <a:pt x="3399663" y="436625"/>
                  </a:lnTo>
                  <a:lnTo>
                    <a:pt x="218313" y="436625"/>
                  </a:lnTo>
                  <a:lnTo>
                    <a:pt x="168254" y="430860"/>
                  </a:lnTo>
                  <a:lnTo>
                    <a:pt x="122303" y="414436"/>
                  </a:lnTo>
                  <a:lnTo>
                    <a:pt x="81768" y="388665"/>
                  </a:lnTo>
                  <a:lnTo>
                    <a:pt x="47960" y="354857"/>
                  </a:lnTo>
                  <a:lnTo>
                    <a:pt x="22189" y="314322"/>
                  </a:lnTo>
                  <a:lnTo>
                    <a:pt x="5765" y="268371"/>
                  </a:lnTo>
                  <a:lnTo>
                    <a:pt x="0" y="218312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4450" y="1057668"/>
              <a:ext cx="3688054" cy="9822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10000" y="1363217"/>
              <a:ext cx="3077210" cy="371475"/>
            </a:xfrm>
            <a:custGeom>
              <a:avLst/>
              <a:gdLst/>
              <a:ahLst/>
              <a:cxnLst/>
              <a:rect l="l" t="t" r="r" b="b"/>
              <a:pathLst>
                <a:path w="3077209" h="371475">
                  <a:moveTo>
                    <a:pt x="0" y="185547"/>
                  </a:moveTo>
                  <a:lnTo>
                    <a:pt x="6627" y="136220"/>
                  </a:lnTo>
                  <a:lnTo>
                    <a:pt x="25332" y="91897"/>
                  </a:lnTo>
                  <a:lnTo>
                    <a:pt x="54344" y="54344"/>
                  </a:lnTo>
                  <a:lnTo>
                    <a:pt x="91897" y="25332"/>
                  </a:lnTo>
                  <a:lnTo>
                    <a:pt x="136220" y="6627"/>
                  </a:lnTo>
                  <a:lnTo>
                    <a:pt x="185547" y="0"/>
                  </a:lnTo>
                  <a:lnTo>
                    <a:pt x="2891409" y="0"/>
                  </a:lnTo>
                  <a:lnTo>
                    <a:pt x="2940735" y="6627"/>
                  </a:lnTo>
                  <a:lnTo>
                    <a:pt x="2985058" y="25332"/>
                  </a:lnTo>
                  <a:lnTo>
                    <a:pt x="3022611" y="54344"/>
                  </a:lnTo>
                  <a:lnTo>
                    <a:pt x="3051623" y="91897"/>
                  </a:lnTo>
                  <a:lnTo>
                    <a:pt x="3070328" y="136220"/>
                  </a:lnTo>
                  <a:lnTo>
                    <a:pt x="3076956" y="185547"/>
                  </a:lnTo>
                  <a:lnTo>
                    <a:pt x="3070328" y="234873"/>
                  </a:lnTo>
                  <a:lnTo>
                    <a:pt x="3051623" y="279196"/>
                  </a:lnTo>
                  <a:lnTo>
                    <a:pt x="3022611" y="316749"/>
                  </a:lnTo>
                  <a:lnTo>
                    <a:pt x="2985058" y="345761"/>
                  </a:lnTo>
                  <a:lnTo>
                    <a:pt x="2940735" y="364466"/>
                  </a:lnTo>
                  <a:lnTo>
                    <a:pt x="2891409" y="371094"/>
                  </a:lnTo>
                  <a:lnTo>
                    <a:pt x="185547" y="371094"/>
                  </a:lnTo>
                  <a:lnTo>
                    <a:pt x="136220" y="364466"/>
                  </a:lnTo>
                  <a:lnTo>
                    <a:pt x="91897" y="345761"/>
                  </a:lnTo>
                  <a:lnTo>
                    <a:pt x="54344" y="316749"/>
                  </a:lnTo>
                  <a:lnTo>
                    <a:pt x="25332" y="279196"/>
                  </a:lnTo>
                  <a:lnTo>
                    <a:pt x="6627" y="234873"/>
                  </a:lnTo>
                  <a:lnTo>
                    <a:pt x="0" y="185547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66184" y="2229995"/>
              <a:ext cx="3618229" cy="436880"/>
            </a:xfrm>
            <a:custGeom>
              <a:avLst/>
              <a:gdLst/>
              <a:ahLst/>
              <a:cxnLst/>
              <a:rect l="l" t="t" r="r" b="b"/>
              <a:pathLst>
                <a:path w="3618229" h="436880">
                  <a:moveTo>
                    <a:pt x="0" y="218312"/>
                  </a:moveTo>
                  <a:lnTo>
                    <a:pt x="5765" y="168254"/>
                  </a:lnTo>
                  <a:lnTo>
                    <a:pt x="22189" y="122303"/>
                  </a:lnTo>
                  <a:lnTo>
                    <a:pt x="47960" y="81768"/>
                  </a:lnTo>
                  <a:lnTo>
                    <a:pt x="81768" y="47960"/>
                  </a:lnTo>
                  <a:lnTo>
                    <a:pt x="122303" y="22189"/>
                  </a:lnTo>
                  <a:lnTo>
                    <a:pt x="168254" y="5765"/>
                  </a:lnTo>
                  <a:lnTo>
                    <a:pt x="218313" y="0"/>
                  </a:lnTo>
                  <a:lnTo>
                    <a:pt x="3399663" y="0"/>
                  </a:lnTo>
                  <a:lnTo>
                    <a:pt x="3449721" y="5765"/>
                  </a:lnTo>
                  <a:lnTo>
                    <a:pt x="3495672" y="22189"/>
                  </a:lnTo>
                  <a:lnTo>
                    <a:pt x="3536207" y="47960"/>
                  </a:lnTo>
                  <a:lnTo>
                    <a:pt x="3570015" y="81768"/>
                  </a:lnTo>
                  <a:lnTo>
                    <a:pt x="3595786" y="122303"/>
                  </a:lnTo>
                  <a:lnTo>
                    <a:pt x="3612210" y="168254"/>
                  </a:lnTo>
                  <a:lnTo>
                    <a:pt x="3617976" y="218312"/>
                  </a:lnTo>
                  <a:lnTo>
                    <a:pt x="3612210" y="268371"/>
                  </a:lnTo>
                  <a:lnTo>
                    <a:pt x="3595786" y="314322"/>
                  </a:lnTo>
                  <a:lnTo>
                    <a:pt x="3570015" y="354857"/>
                  </a:lnTo>
                  <a:lnTo>
                    <a:pt x="3536207" y="388665"/>
                  </a:lnTo>
                  <a:lnTo>
                    <a:pt x="3495672" y="414436"/>
                  </a:lnTo>
                  <a:lnTo>
                    <a:pt x="3449721" y="430860"/>
                  </a:lnTo>
                  <a:lnTo>
                    <a:pt x="3399663" y="436625"/>
                  </a:lnTo>
                  <a:lnTo>
                    <a:pt x="218313" y="436625"/>
                  </a:lnTo>
                  <a:lnTo>
                    <a:pt x="168254" y="430860"/>
                  </a:lnTo>
                  <a:lnTo>
                    <a:pt x="122303" y="414436"/>
                  </a:lnTo>
                  <a:lnTo>
                    <a:pt x="81768" y="388665"/>
                  </a:lnTo>
                  <a:lnTo>
                    <a:pt x="47960" y="354857"/>
                  </a:lnTo>
                  <a:lnTo>
                    <a:pt x="22189" y="314322"/>
                  </a:lnTo>
                  <a:lnTo>
                    <a:pt x="5765" y="268371"/>
                  </a:lnTo>
                  <a:lnTo>
                    <a:pt x="0" y="218312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4438" y="1956828"/>
              <a:ext cx="2704312" cy="9822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10000" y="2262377"/>
              <a:ext cx="2093595" cy="371475"/>
            </a:xfrm>
            <a:custGeom>
              <a:avLst/>
              <a:gdLst/>
              <a:ahLst/>
              <a:cxnLst/>
              <a:rect l="l" t="t" r="r" b="b"/>
              <a:pathLst>
                <a:path w="2093595" h="371475">
                  <a:moveTo>
                    <a:pt x="0" y="185547"/>
                  </a:moveTo>
                  <a:lnTo>
                    <a:pt x="6627" y="136220"/>
                  </a:lnTo>
                  <a:lnTo>
                    <a:pt x="25332" y="91897"/>
                  </a:lnTo>
                  <a:lnTo>
                    <a:pt x="54344" y="54344"/>
                  </a:lnTo>
                  <a:lnTo>
                    <a:pt x="91897" y="25332"/>
                  </a:lnTo>
                  <a:lnTo>
                    <a:pt x="136220" y="6627"/>
                  </a:lnTo>
                  <a:lnTo>
                    <a:pt x="185547" y="0"/>
                  </a:lnTo>
                  <a:lnTo>
                    <a:pt x="1907667" y="0"/>
                  </a:lnTo>
                  <a:lnTo>
                    <a:pt x="1956993" y="6627"/>
                  </a:lnTo>
                  <a:lnTo>
                    <a:pt x="2001316" y="25332"/>
                  </a:lnTo>
                  <a:lnTo>
                    <a:pt x="2038869" y="54344"/>
                  </a:lnTo>
                  <a:lnTo>
                    <a:pt x="2067881" y="91897"/>
                  </a:lnTo>
                  <a:lnTo>
                    <a:pt x="2086586" y="136220"/>
                  </a:lnTo>
                  <a:lnTo>
                    <a:pt x="2093214" y="185547"/>
                  </a:lnTo>
                  <a:lnTo>
                    <a:pt x="2086586" y="234873"/>
                  </a:lnTo>
                  <a:lnTo>
                    <a:pt x="2067881" y="279196"/>
                  </a:lnTo>
                  <a:lnTo>
                    <a:pt x="2038869" y="316749"/>
                  </a:lnTo>
                  <a:lnTo>
                    <a:pt x="2001316" y="345761"/>
                  </a:lnTo>
                  <a:lnTo>
                    <a:pt x="1956993" y="364466"/>
                  </a:lnTo>
                  <a:lnTo>
                    <a:pt x="1907667" y="371094"/>
                  </a:lnTo>
                  <a:lnTo>
                    <a:pt x="185547" y="371094"/>
                  </a:lnTo>
                  <a:lnTo>
                    <a:pt x="136220" y="364466"/>
                  </a:lnTo>
                  <a:lnTo>
                    <a:pt x="91897" y="345761"/>
                  </a:lnTo>
                  <a:lnTo>
                    <a:pt x="54344" y="316749"/>
                  </a:lnTo>
                  <a:lnTo>
                    <a:pt x="25332" y="279196"/>
                  </a:lnTo>
                  <a:lnTo>
                    <a:pt x="6627" y="234873"/>
                  </a:lnTo>
                  <a:lnTo>
                    <a:pt x="0" y="185547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66184" y="3129155"/>
              <a:ext cx="3618229" cy="436880"/>
            </a:xfrm>
            <a:custGeom>
              <a:avLst/>
              <a:gdLst/>
              <a:ahLst/>
              <a:cxnLst/>
              <a:rect l="l" t="t" r="r" b="b"/>
              <a:pathLst>
                <a:path w="3618229" h="436879">
                  <a:moveTo>
                    <a:pt x="0" y="218312"/>
                  </a:moveTo>
                  <a:lnTo>
                    <a:pt x="5765" y="168254"/>
                  </a:lnTo>
                  <a:lnTo>
                    <a:pt x="22189" y="122303"/>
                  </a:lnTo>
                  <a:lnTo>
                    <a:pt x="47960" y="81768"/>
                  </a:lnTo>
                  <a:lnTo>
                    <a:pt x="81768" y="47960"/>
                  </a:lnTo>
                  <a:lnTo>
                    <a:pt x="122303" y="22189"/>
                  </a:lnTo>
                  <a:lnTo>
                    <a:pt x="168254" y="5765"/>
                  </a:lnTo>
                  <a:lnTo>
                    <a:pt x="218313" y="0"/>
                  </a:lnTo>
                  <a:lnTo>
                    <a:pt x="3399663" y="0"/>
                  </a:lnTo>
                  <a:lnTo>
                    <a:pt x="3449721" y="5765"/>
                  </a:lnTo>
                  <a:lnTo>
                    <a:pt x="3495672" y="22189"/>
                  </a:lnTo>
                  <a:lnTo>
                    <a:pt x="3536207" y="47960"/>
                  </a:lnTo>
                  <a:lnTo>
                    <a:pt x="3570015" y="81768"/>
                  </a:lnTo>
                  <a:lnTo>
                    <a:pt x="3595786" y="122303"/>
                  </a:lnTo>
                  <a:lnTo>
                    <a:pt x="3612210" y="168254"/>
                  </a:lnTo>
                  <a:lnTo>
                    <a:pt x="3617976" y="218312"/>
                  </a:lnTo>
                  <a:lnTo>
                    <a:pt x="3612210" y="268371"/>
                  </a:lnTo>
                  <a:lnTo>
                    <a:pt x="3595786" y="314322"/>
                  </a:lnTo>
                  <a:lnTo>
                    <a:pt x="3570015" y="354857"/>
                  </a:lnTo>
                  <a:lnTo>
                    <a:pt x="3536207" y="388665"/>
                  </a:lnTo>
                  <a:lnTo>
                    <a:pt x="3495672" y="414436"/>
                  </a:lnTo>
                  <a:lnTo>
                    <a:pt x="3449721" y="430860"/>
                  </a:lnTo>
                  <a:lnTo>
                    <a:pt x="3399663" y="436625"/>
                  </a:lnTo>
                  <a:lnTo>
                    <a:pt x="218313" y="436625"/>
                  </a:lnTo>
                  <a:lnTo>
                    <a:pt x="168254" y="430860"/>
                  </a:lnTo>
                  <a:lnTo>
                    <a:pt x="122303" y="414436"/>
                  </a:lnTo>
                  <a:lnTo>
                    <a:pt x="81768" y="388665"/>
                  </a:lnTo>
                  <a:lnTo>
                    <a:pt x="47960" y="354857"/>
                  </a:lnTo>
                  <a:lnTo>
                    <a:pt x="22189" y="314322"/>
                  </a:lnTo>
                  <a:lnTo>
                    <a:pt x="5765" y="268371"/>
                  </a:lnTo>
                  <a:lnTo>
                    <a:pt x="0" y="218312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4438" y="2855988"/>
              <a:ext cx="1259585" cy="98220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10000" y="3161537"/>
              <a:ext cx="648970" cy="371475"/>
            </a:xfrm>
            <a:custGeom>
              <a:avLst/>
              <a:gdLst/>
              <a:ahLst/>
              <a:cxnLst/>
              <a:rect l="l" t="t" r="r" b="b"/>
              <a:pathLst>
                <a:path w="648970" h="371475">
                  <a:moveTo>
                    <a:pt x="0" y="185547"/>
                  </a:moveTo>
                  <a:lnTo>
                    <a:pt x="6627" y="136220"/>
                  </a:lnTo>
                  <a:lnTo>
                    <a:pt x="25332" y="91897"/>
                  </a:lnTo>
                  <a:lnTo>
                    <a:pt x="54344" y="54344"/>
                  </a:lnTo>
                  <a:lnTo>
                    <a:pt x="91897" y="25332"/>
                  </a:lnTo>
                  <a:lnTo>
                    <a:pt x="136220" y="6627"/>
                  </a:lnTo>
                  <a:lnTo>
                    <a:pt x="185547" y="0"/>
                  </a:lnTo>
                  <a:lnTo>
                    <a:pt x="462915" y="0"/>
                  </a:lnTo>
                  <a:lnTo>
                    <a:pt x="512241" y="6627"/>
                  </a:lnTo>
                  <a:lnTo>
                    <a:pt x="556564" y="25332"/>
                  </a:lnTo>
                  <a:lnTo>
                    <a:pt x="594117" y="54344"/>
                  </a:lnTo>
                  <a:lnTo>
                    <a:pt x="623129" y="91897"/>
                  </a:lnTo>
                  <a:lnTo>
                    <a:pt x="641834" y="136220"/>
                  </a:lnTo>
                  <a:lnTo>
                    <a:pt x="648462" y="185547"/>
                  </a:lnTo>
                  <a:lnTo>
                    <a:pt x="641834" y="234873"/>
                  </a:lnTo>
                  <a:lnTo>
                    <a:pt x="623129" y="279196"/>
                  </a:lnTo>
                  <a:lnTo>
                    <a:pt x="594117" y="316749"/>
                  </a:lnTo>
                  <a:lnTo>
                    <a:pt x="556564" y="345761"/>
                  </a:lnTo>
                  <a:lnTo>
                    <a:pt x="512241" y="364466"/>
                  </a:lnTo>
                  <a:lnTo>
                    <a:pt x="462915" y="371094"/>
                  </a:lnTo>
                  <a:lnTo>
                    <a:pt x="185547" y="371094"/>
                  </a:lnTo>
                  <a:lnTo>
                    <a:pt x="136220" y="364466"/>
                  </a:lnTo>
                  <a:lnTo>
                    <a:pt x="91897" y="345761"/>
                  </a:lnTo>
                  <a:lnTo>
                    <a:pt x="54344" y="316749"/>
                  </a:lnTo>
                  <a:lnTo>
                    <a:pt x="25332" y="279196"/>
                  </a:lnTo>
                  <a:lnTo>
                    <a:pt x="6627" y="234873"/>
                  </a:lnTo>
                  <a:lnTo>
                    <a:pt x="0" y="185547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572552" y="2261618"/>
            <a:ext cx="5880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65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50%</a:t>
            </a:r>
            <a:r>
              <a:rPr sz="2000" spc="-245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endParaRPr sz="2000" dirty="0">
              <a:latin typeface="SF Compact Text" panose="02010604030202060204" pitchFamily="2" charset="0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4569" y="2261618"/>
            <a:ext cx="1407160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55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USB</a:t>
            </a:r>
            <a:r>
              <a:rPr sz="1900" spc="40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r>
              <a:rPr sz="1900" spc="-5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&amp;</a:t>
            </a:r>
            <a:r>
              <a:rPr sz="1900" spc="-105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r>
              <a:rPr sz="1900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UVC</a:t>
            </a:r>
            <a:endParaRPr sz="1900" dirty="0">
              <a:latin typeface="SF Compact Text" panose="02010604030202060204" pitchFamily="2" charset="0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2552" y="3160810"/>
            <a:ext cx="5880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65" dirty="0">
                <a:solidFill>
                  <a:srgbClr val="36FFF4"/>
                </a:solidFill>
                <a:latin typeface="SF Compact Text" panose="02010604030202060204" pitchFamily="2" charset="0"/>
                <a:cs typeface="Times New Roman"/>
              </a:rPr>
              <a:t>10%</a:t>
            </a:r>
            <a:r>
              <a:rPr sz="2000" spc="-245" dirty="0">
                <a:solidFill>
                  <a:srgbClr val="36FFF4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endParaRPr sz="2000" dirty="0">
              <a:latin typeface="SF Compact Text" panose="02010604030202060204" pitchFamily="2" charset="0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3590" y="3183393"/>
            <a:ext cx="1597025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95" dirty="0">
                <a:solidFill>
                  <a:srgbClr val="36FFF4"/>
                </a:solidFill>
                <a:latin typeface="SF Compact Text" panose="02010604030202060204" pitchFamily="2" charset="0"/>
                <a:cs typeface="Times New Roman"/>
              </a:rPr>
              <a:t>CONFUSION</a:t>
            </a:r>
            <a:endParaRPr sz="1900" dirty="0">
              <a:latin typeface="SF Compact Text" panose="02010604030202060204" pitchFamily="2" charset="0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38263" y="4060000"/>
            <a:ext cx="14401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50" dirty="0">
                <a:solidFill>
                  <a:srgbClr val="AFEF52"/>
                </a:solidFill>
                <a:latin typeface="Times New Roman"/>
                <a:cs typeface="Times New Roman"/>
              </a:rPr>
              <a:t>M</a:t>
            </a:r>
            <a:r>
              <a:rPr sz="2000" spc="40" dirty="0">
                <a:solidFill>
                  <a:srgbClr val="AFEF52"/>
                </a:solidFill>
                <a:latin typeface="Times New Roman"/>
                <a:cs typeface="Times New Roman"/>
              </a:rPr>
              <a:t>A</a:t>
            </a:r>
            <a:r>
              <a:rPr sz="2000" spc="-110" dirty="0">
                <a:solidFill>
                  <a:srgbClr val="AFEF52"/>
                </a:solidFill>
                <a:latin typeface="Times New Roman"/>
                <a:cs typeface="Times New Roman"/>
              </a:rPr>
              <a:t>X</a:t>
            </a:r>
            <a:r>
              <a:rPr sz="2000" spc="-5" dirty="0">
                <a:solidFill>
                  <a:srgbClr val="AFEF52"/>
                </a:solidFill>
                <a:latin typeface="Times New Roman"/>
                <a:cs typeface="Times New Roman"/>
              </a:rPr>
              <a:t>_</a:t>
            </a:r>
            <a:r>
              <a:rPr sz="2000" spc="-175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2000" spc="-10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2000" spc="150" dirty="0">
                <a:solidFill>
                  <a:srgbClr val="AFEF52"/>
                </a:solidFill>
                <a:latin typeface="Times New Roman"/>
                <a:cs typeface="Times New Roman"/>
              </a:rPr>
              <a:t>N</a:t>
            </a:r>
            <a:r>
              <a:rPr sz="2000" spc="-10" dirty="0">
                <a:solidFill>
                  <a:srgbClr val="AFEF52"/>
                </a:solidFill>
                <a:latin typeface="Times New Roman"/>
                <a:cs typeface="Times New Roman"/>
              </a:rPr>
              <a:t>T</a:t>
            </a:r>
            <a:r>
              <a:rPr sz="2000" spc="-5" dirty="0">
                <a:solidFill>
                  <a:srgbClr val="AFEF52"/>
                </a:solidFill>
                <a:latin typeface="Times New Roman"/>
                <a:cs typeface="Times New Roman"/>
              </a:rPr>
              <a:t>%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1536" y="3967891"/>
            <a:ext cx="563880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95" dirty="0">
                <a:solidFill>
                  <a:srgbClr val="AFEF52"/>
                </a:solidFill>
                <a:latin typeface="SF Compact Text" panose="02010604030202060204" pitchFamily="2" charset="0"/>
                <a:cs typeface="Times New Roman"/>
              </a:rPr>
              <a:t>F</a:t>
            </a:r>
            <a:r>
              <a:rPr sz="1900" spc="60" dirty="0">
                <a:solidFill>
                  <a:srgbClr val="AFEF52"/>
                </a:solidFill>
                <a:latin typeface="SF Compact Text" panose="02010604030202060204" pitchFamily="2" charset="0"/>
                <a:cs typeface="Times New Roman"/>
              </a:rPr>
              <a:t>UN</a:t>
            </a:r>
            <a:endParaRPr sz="1900" dirty="0">
              <a:latin typeface="SF Compact Text" panose="02010604030202060204" pitchFamily="2" charset="0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24200" y="3733928"/>
            <a:ext cx="5943600" cy="982344"/>
            <a:chOff x="3504438" y="3755135"/>
            <a:chExt cx="5640070" cy="982344"/>
          </a:xfrm>
        </p:grpSpPr>
        <p:sp>
          <p:nvSpPr>
            <p:cNvPr id="22" name="object 22"/>
            <p:cNvSpPr/>
            <p:nvPr/>
          </p:nvSpPr>
          <p:spPr>
            <a:xfrm>
              <a:off x="3766184" y="4028315"/>
              <a:ext cx="3618229" cy="436880"/>
            </a:xfrm>
            <a:custGeom>
              <a:avLst/>
              <a:gdLst/>
              <a:ahLst/>
              <a:cxnLst/>
              <a:rect l="l" t="t" r="r" b="b"/>
              <a:pathLst>
                <a:path w="3618229" h="436879">
                  <a:moveTo>
                    <a:pt x="0" y="218312"/>
                  </a:moveTo>
                  <a:lnTo>
                    <a:pt x="5765" y="168254"/>
                  </a:lnTo>
                  <a:lnTo>
                    <a:pt x="22189" y="122303"/>
                  </a:lnTo>
                  <a:lnTo>
                    <a:pt x="47960" y="81768"/>
                  </a:lnTo>
                  <a:lnTo>
                    <a:pt x="81768" y="47960"/>
                  </a:lnTo>
                  <a:lnTo>
                    <a:pt x="122303" y="22189"/>
                  </a:lnTo>
                  <a:lnTo>
                    <a:pt x="168254" y="5765"/>
                  </a:lnTo>
                  <a:lnTo>
                    <a:pt x="218313" y="0"/>
                  </a:lnTo>
                  <a:lnTo>
                    <a:pt x="3399663" y="0"/>
                  </a:lnTo>
                  <a:lnTo>
                    <a:pt x="3449721" y="5765"/>
                  </a:lnTo>
                  <a:lnTo>
                    <a:pt x="3495672" y="22189"/>
                  </a:lnTo>
                  <a:lnTo>
                    <a:pt x="3536207" y="47960"/>
                  </a:lnTo>
                  <a:lnTo>
                    <a:pt x="3570015" y="81768"/>
                  </a:lnTo>
                  <a:lnTo>
                    <a:pt x="3595786" y="122303"/>
                  </a:lnTo>
                  <a:lnTo>
                    <a:pt x="3612210" y="168254"/>
                  </a:lnTo>
                  <a:lnTo>
                    <a:pt x="3617976" y="218312"/>
                  </a:lnTo>
                  <a:lnTo>
                    <a:pt x="3612210" y="268371"/>
                  </a:lnTo>
                  <a:lnTo>
                    <a:pt x="3595786" y="314322"/>
                  </a:lnTo>
                  <a:lnTo>
                    <a:pt x="3570015" y="354857"/>
                  </a:lnTo>
                  <a:lnTo>
                    <a:pt x="3536207" y="388665"/>
                  </a:lnTo>
                  <a:lnTo>
                    <a:pt x="3495672" y="414436"/>
                  </a:lnTo>
                  <a:lnTo>
                    <a:pt x="3449721" y="430860"/>
                  </a:lnTo>
                  <a:lnTo>
                    <a:pt x="3399663" y="436625"/>
                  </a:lnTo>
                  <a:lnTo>
                    <a:pt x="218313" y="436625"/>
                  </a:lnTo>
                  <a:lnTo>
                    <a:pt x="168254" y="430860"/>
                  </a:lnTo>
                  <a:lnTo>
                    <a:pt x="122303" y="414436"/>
                  </a:lnTo>
                  <a:lnTo>
                    <a:pt x="81768" y="388665"/>
                  </a:lnTo>
                  <a:lnTo>
                    <a:pt x="47960" y="354857"/>
                  </a:lnTo>
                  <a:lnTo>
                    <a:pt x="22189" y="314322"/>
                  </a:lnTo>
                  <a:lnTo>
                    <a:pt x="5765" y="268371"/>
                  </a:lnTo>
                  <a:lnTo>
                    <a:pt x="0" y="218312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4438" y="3755135"/>
              <a:ext cx="5639561" cy="98220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810000" y="4060697"/>
              <a:ext cx="5267325" cy="371475"/>
            </a:xfrm>
            <a:custGeom>
              <a:avLst/>
              <a:gdLst/>
              <a:ahLst/>
              <a:cxnLst/>
              <a:rect l="l" t="t" r="r" b="b"/>
              <a:pathLst>
                <a:path w="5267325" h="371475">
                  <a:moveTo>
                    <a:pt x="0" y="185546"/>
                  </a:moveTo>
                  <a:lnTo>
                    <a:pt x="6627" y="136220"/>
                  </a:lnTo>
                  <a:lnTo>
                    <a:pt x="25332" y="91897"/>
                  </a:lnTo>
                  <a:lnTo>
                    <a:pt x="54344" y="54344"/>
                  </a:lnTo>
                  <a:lnTo>
                    <a:pt x="91897" y="25332"/>
                  </a:lnTo>
                  <a:lnTo>
                    <a:pt x="136220" y="6627"/>
                  </a:lnTo>
                  <a:lnTo>
                    <a:pt x="185547" y="0"/>
                  </a:lnTo>
                  <a:lnTo>
                    <a:pt x="5081397" y="0"/>
                  </a:lnTo>
                  <a:lnTo>
                    <a:pt x="5130723" y="6627"/>
                  </a:lnTo>
                  <a:lnTo>
                    <a:pt x="5175046" y="25332"/>
                  </a:lnTo>
                  <a:lnTo>
                    <a:pt x="5212599" y="54344"/>
                  </a:lnTo>
                  <a:lnTo>
                    <a:pt x="5241611" y="91897"/>
                  </a:lnTo>
                  <a:lnTo>
                    <a:pt x="5260316" y="136220"/>
                  </a:lnTo>
                  <a:lnTo>
                    <a:pt x="5266944" y="185546"/>
                  </a:lnTo>
                  <a:lnTo>
                    <a:pt x="5260316" y="234873"/>
                  </a:lnTo>
                  <a:lnTo>
                    <a:pt x="5241611" y="279196"/>
                  </a:lnTo>
                  <a:lnTo>
                    <a:pt x="5212599" y="316749"/>
                  </a:lnTo>
                  <a:lnTo>
                    <a:pt x="5175046" y="345761"/>
                  </a:lnTo>
                  <a:lnTo>
                    <a:pt x="5130723" y="364466"/>
                  </a:lnTo>
                  <a:lnTo>
                    <a:pt x="5081397" y="371093"/>
                  </a:lnTo>
                  <a:lnTo>
                    <a:pt x="185547" y="371093"/>
                  </a:lnTo>
                  <a:lnTo>
                    <a:pt x="136220" y="364466"/>
                  </a:lnTo>
                  <a:lnTo>
                    <a:pt x="91897" y="345761"/>
                  </a:lnTo>
                  <a:lnTo>
                    <a:pt x="54344" y="316749"/>
                  </a:lnTo>
                  <a:lnTo>
                    <a:pt x="25332" y="279196"/>
                  </a:lnTo>
                  <a:lnTo>
                    <a:pt x="6627" y="234873"/>
                  </a:lnTo>
                  <a:lnTo>
                    <a:pt x="0" y="185546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200" y="819150"/>
            <a:ext cx="6265545" cy="4046220"/>
            <a:chOff x="1695450" y="845058"/>
            <a:chExt cx="6265545" cy="4046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5450" y="845058"/>
              <a:ext cx="6263639" cy="40462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48230" y="997839"/>
              <a:ext cx="6102985" cy="855980"/>
            </a:xfrm>
            <a:custGeom>
              <a:avLst/>
              <a:gdLst/>
              <a:ahLst/>
              <a:cxnLst/>
              <a:rect l="l" t="t" r="r" b="b"/>
              <a:pathLst>
                <a:path w="6102984" h="855980">
                  <a:moveTo>
                    <a:pt x="6102858" y="0"/>
                  </a:moveTo>
                  <a:lnTo>
                    <a:pt x="0" y="0"/>
                  </a:lnTo>
                  <a:lnTo>
                    <a:pt x="0" y="855726"/>
                  </a:lnTo>
                  <a:lnTo>
                    <a:pt x="6102858" y="855726"/>
                  </a:lnTo>
                  <a:lnTo>
                    <a:pt x="6102858" y="0"/>
                  </a:lnTo>
                  <a:close/>
                </a:path>
              </a:pathLst>
            </a:custGeom>
            <a:solidFill>
              <a:srgbClr val="36FFF4">
                <a:alpha val="2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48230" y="997839"/>
              <a:ext cx="6102985" cy="855980"/>
            </a:xfrm>
            <a:custGeom>
              <a:avLst/>
              <a:gdLst/>
              <a:ahLst/>
              <a:cxnLst/>
              <a:rect l="l" t="t" r="r" b="b"/>
              <a:pathLst>
                <a:path w="6102984" h="855980">
                  <a:moveTo>
                    <a:pt x="0" y="0"/>
                  </a:moveTo>
                  <a:lnTo>
                    <a:pt x="6102858" y="0"/>
                  </a:lnTo>
                  <a:lnTo>
                    <a:pt x="6102858" y="855726"/>
                  </a:lnTo>
                  <a:lnTo>
                    <a:pt x="0" y="85572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4BB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2800350"/>
            <a:ext cx="1350263" cy="15986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51972" y="188284"/>
            <a:ext cx="114300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</a:t>
            </a: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FA9B4-0C23-7929-25D8-16B6F565DF74}"/>
              </a:ext>
            </a:extLst>
          </p:cNvPr>
          <p:cNvSpPr txBox="1"/>
          <p:nvPr/>
        </p:nvSpPr>
        <p:spPr>
          <a:xfrm>
            <a:off x="7596268" y="971931"/>
            <a:ext cx="99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dirty="0">
                <a:solidFill>
                  <a:srgbClr val="C00000"/>
                </a:solidFill>
                <a:latin typeface="SF Compact Display" panose="020B050403020206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419130"/>
            <a:ext cx="4648200" cy="4505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114300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132" y="2559557"/>
            <a:ext cx="1119505" cy="1118870"/>
            <a:chOff x="1056132" y="2559557"/>
            <a:chExt cx="1119505" cy="1118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132" y="2559557"/>
              <a:ext cx="1119377" cy="11186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3670" y="2708465"/>
              <a:ext cx="986790" cy="904875"/>
            </a:xfrm>
            <a:custGeom>
              <a:avLst/>
              <a:gdLst/>
              <a:ahLst/>
              <a:cxnLst/>
              <a:rect l="l" t="t" r="r" b="b"/>
              <a:pathLst>
                <a:path w="986789" h="904875">
                  <a:moveTo>
                    <a:pt x="829043" y="716457"/>
                  </a:moveTo>
                  <a:lnTo>
                    <a:pt x="826490" y="709002"/>
                  </a:lnTo>
                  <a:lnTo>
                    <a:pt x="821321" y="703046"/>
                  </a:lnTo>
                  <a:lnTo>
                    <a:pt x="814019" y="699401"/>
                  </a:lnTo>
                  <a:lnTo>
                    <a:pt x="805853" y="698855"/>
                  </a:lnTo>
                  <a:lnTo>
                    <a:pt x="798398" y="701408"/>
                  </a:lnTo>
                  <a:lnTo>
                    <a:pt x="792441" y="706589"/>
                  </a:lnTo>
                  <a:lnTo>
                    <a:pt x="788797" y="713905"/>
                  </a:lnTo>
                  <a:lnTo>
                    <a:pt x="756678" y="832853"/>
                  </a:lnTo>
                  <a:lnTo>
                    <a:pt x="749528" y="847344"/>
                  </a:lnTo>
                  <a:lnTo>
                    <a:pt x="737704" y="857618"/>
                  </a:lnTo>
                  <a:lnTo>
                    <a:pt x="722858" y="862749"/>
                  </a:lnTo>
                  <a:lnTo>
                    <a:pt x="706615" y="861796"/>
                  </a:lnTo>
                  <a:lnTo>
                    <a:pt x="70840" y="691667"/>
                  </a:lnTo>
                  <a:lnTo>
                    <a:pt x="56261" y="684288"/>
                  </a:lnTo>
                  <a:lnTo>
                    <a:pt x="45910" y="672312"/>
                  </a:lnTo>
                  <a:lnTo>
                    <a:pt x="40716" y="657390"/>
                  </a:lnTo>
                  <a:lnTo>
                    <a:pt x="41643" y="641159"/>
                  </a:lnTo>
                  <a:lnTo>
                    <a:pt x="121843" y="342341"/>
                  </a:lnTo>
                  <a:lnTo>
                    <a:pt x="122351" y="334213"/>
                  </a:lnTo>
                  <a:lnTo>
                    <a:pt x="119786" y="326758"/>
                  </a:lnTo>
                  <a:lnTo>
                    <a:pt x="114604" y="320814"/>
                  </a:lnTo>
                  <a:lnTo>
                    <a:pt x="107289" y="317182"/>
                  </a:lnTo>
                  <a:lnTo>
                    <a:pt x="99148" y="316738"/>
                  </a:lnTo>
                  <a:lnTo>
                    <a:pt x="91706" y="319303"/>
                  </a:lnTo>
                  <a:lnTo>
                    <a:pt x="85763" y="324446"/>
                  </a:lnTo>
                  <a:lnTo>
                    <a:pt x="82118" y="331736"/>
                  </a:lnTo>
                  <a:lnTo>
                    <a:pt x="1866" y="630631"/>
                  </a:lnTo>
                  <a:lnTo>
                    <a:pt x="0" y="663054"/>
                  </a:lnTo>
                  <a:lnTo>
                    <a:pt x="10312" y="692823"/>
                  </a:lnTo>
                  <a:lnTo>
                    <a:pt x="30937" y="716661"/>
                  </a:lnTo>
                  <a:lnTo>
                    <a:pt x="60032" y="731329"/>
                  </a:lnTo>
                  <a:lnTo>
                    <a:pt x="703046" y="903389"/>
                  </a:lnTo>
                  <a:lnTo>
                    <a:pt x="710120" y="904252"/>
                  </a:lnTo>
                  <a:lnTo>
                    <a:pt x="717029" y="904252"/>
                  </a:lnTo>
                  <a:lnTo>
                    <a:pt x="766775" y="887526"/>
                  </a:lnTo>
                  <a:lnTo>
                    <a:pt x="796455" y="843381"/>
                  </a:lnTo>
                  <a:lnTo>
                    <a:pt x="828535" y="724585"/>
                  </a:lnTo>
                  <a:lnTo>
                    <a:pt x="829043" y="716457"/>
                  </a:lnTo>
                  <a:close/>
                </a:path>
                <a:path w="986789" h="904875">
                  <a:moveTo>
                    <a:pt x="986320" y="82207"/>
                  </a:moveTo>
                  <a:lnTo>
                    <a:pt x="979843" y="50228"/>
                  </a:lnTo>
                  <a:lnTo>
                    <a:pt x="973670" y="41097"/>
                  </a:lnTo>
                  <a:lnTo>
                    <a:pt x="962202" y="24104"/>
                  </a:lnTo>
                  <a:lnTo>
                    <a:pt x="945184" y="12636"/>
                  </a:lnTo>
                  <a:lnTo>
                    <a:pt x="945184" y="82207"/>
                  </a:lnTo>
                  <a:lnTo>
                    <a:pt x="945184" y="575437"/>
                  </a:lnTo>
                  <a:lnTo>
                    <a:pt x="941946" y="591413"/>
                  </a:lnTo>
                  <a:lnTo>
                    <a:pt x="933119" y="604481"/>
                  </a:lnTo>
                  <a:lnTo>
                    <a:pt x="920038" y="613295"/>
                  </a:lnTo>
                  <a:lnTo>
                    <a:pt x="904049" y="616534"/>
                  </a:lnTo>
                  <a:lnTo>
                    <a:pt x="245948" y="616534"/>
                  </a:lnTo>
                  <a:lnTo>
                    <a:pt x="229958" y="613295"/>
                  </a:lnTo>
                  <a:lnTo>
                    <a:pt x="216877" y="604481"/>
                  </a:lnTo>
                  <a:lnTo>
                    <a:pt x="208051" y="591413"/>
                  </a:lnTo>
                  <a:lnTo>
                    <a:pt x="204812" y="575437"/>
                  </a:lnTo>
                  <a:lnTo>
                    <a:pt x="204812" y="82207"/>
                  </a:lnTo>
                  <a:lnTo>
                    <a:pt x="208051" y="66230"/>
                  </a:lnTo>
                  <a:lnTo>
                    <a:pt x="216877" y="53162"/>
                  </a:lnTo>
                  <a:lnTo>
                    <a:pt x="229958" y="44335"/>
                  </a:lnTo>
                  <a:lnTo>
                    <a:pt x="245948" y="41097"/>
                  </a:lnTo>
                  <a:lnTo>
                    <a:pt x="904049" y="41097"/>
                  </a:lnTo>
                  <a:lnTo>
                    <a:pt x="920038" y="44335"/>
                  </a:lnTo>
                  <a:lnTo>
                    <a:pt x="933119" y="53162"/>
                  </a:lnTo>
                  <a:lnTo>
                    <a:pt x="941946" y="66230"/>
                  </a:lnTo>
                  <a:lnTo>
                    <a:pt x="945184" y="82207"/>
                  </a:lnTo>
                  <a:lnTo>
                    <a:pt x="945184" y="12636"/>
                  </a:lnTo>
                  <a:lnTo>
                    <a:pt x="936040" y="6464"/>
                  </a:lnTo>
                  <a:lnTo>
                    <a:pt x="904049" y="0"/>
                  </a:lnTo>
                  <a:lnTo>
                    <a:pt x="245948" y="0"/>
                  </a:lnTo>
                  <a:lnTo>
                    <a:pt x="213944" y="6464"/>
                  </a:lnTo>
                  <a:lnTo>
                    <a:pt x="187794" y="24104"/>
                  </a:lnTo>
                  <a:lnTo>
                    <a:pt x="170154" y="50228"/>
                  </a:lnTo>
                  <a:lnTo>
                    <a:pt x="163677" y="82207"/>
                  </a:lnTo>
                  <a:lnTo>
                    <a:pt x="163677" y="575437"/>
                  </a:lnTo>
                  <a:lnTo>
                    <a:pt x="170154" y="607402"/>
                  </a:lnTo>
                  <a:lnTo>
                    <a:pt x="187794" y="633539"/>
                  </a:lnTo>
                  <a:lnTo>
                    <a:pt x="213944" y="651167"/>
                  </a:lnTo>
                  <a:lnTo>
                    <a:pt x="245948" y="657631"/>
                  </a:lnTo>
                  <a:lnTo>
                    <a:pt x="904049" y="657631"/>
                  </a:lnTo>
                  <a:lnTo>
                    <a:pt x="936040" y="651167"/>
                  </a:lnTo>
                  <a:lnTo>
                    <a:pt x="962202" y="633539"/>
                  </a:lnTo>
                  <a:lnTo>
                    <a:pt x="973670" y="616534"/>
                  </a:lnTo>
                  <a:lnTo>
                    <a:pt x="979843" y="607402"/>
                  </a:lnTo>
                  <a:lnTo>
                    <a:pt x="986320" y="575437"/>
                  </a:lnTo>
                  <a:lnTo>
                    <a:pt x="986320" y="82207"/>
                  </a:lnTo>
                  <a:close/>
                </a:path>
              </a:pathLst>
            </a:custGeom>
            <a:solidFill>
              <a:srgbClr val="8BD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751" y="2831766"/>
              <a:ext cx="164527" cy="1644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0225" y="2936576"/>
              <a:ext cx="819785" cy="386080"/>
            </a:xfrm>
            <a:custGeom>
              <a:avLst/>
              <a:gdLst/>
              <a:ahLst/>
              <a:cxnLst/>
              <a:rect l="l" t="t" r="r" b="b"/>
              <a:pathLst>
                <a:path w="819785" h="386079">
                  <a:moveTo>
                    <a:pt x="25841" y="385538"/>
                  </a:moveTo>
                  <a:lnTo>
                    <a:pt x="20576" y="385538"/>
                  </a:lnTo>
                  <a:lnTo>
                    <a:pt x="15311" y="385538"/>
                  </a:lnTo>
                  <a:lnTo>
                    <a:pt x="10046" y="383524"/>
                  </a:lnTo>
                  <a:lnTo>
                    <a:pt x="6015" y="379538"/>
                  </a:lnTo>
                  <a:lnTo>
                    <a:pt x="1503" y="372743"/>
                  </a:lnTo>
                  <a:lnTo>
                    <a:pt x="0" y="365008"/>
                  </a:lnTo>
                  <a:lnTo>
                    <a:pt x="1503" y="357273"/>
                  </a:lnTo>
                  <a:lnTo>
                    <a:pt x="6015" y="350478"/>
                  </a:lnTo>
                  <a:lnTo>
                    <a:pt x="200281" y="156352"/>
                  </a:lnTo>
                  <a:lnTo>
                    <a:pt x="220460" y="143266"/>
                  </a:lnTo>
                  <a:lnTo>
                    <a:pt x="243901" y="138905"/>
                  </a:lnTo>
                  <a:lnTo>
                    <a:pt x="267342" y="143266"/>
                  </a:lnTo>
                  <a:lnTo>
                    <a:pt x="287521" y="156352"/>
                  </a:lnTo>
                  <a:lnTo>
                    <a:pt x="345353" y="214142"/>
                  </a:lnTo>
                  <a:lnTo>
                    <a:pt x="505438" y="22195"/>
                  </a:lnTo>
                  <a:lnTo>
                    <a:pt x="515125" y="12872"/>
                  </a:lnTo>
                  <a:lnTo>
                    <a:pt x="526456" y="5934"/>
                  </a:lnTo>
                  <a:lnTo>
                    <a:pt x="539020" y="1577"/>
                  </a:lnTo>
                  <a:lnTo>
                    <a:pt x="552863" y="0"/>
                  </a:lnTo>
                  <a:lnTo>
                    <a:pt x="566129" y="1434"/>
                  </a:lnTo>
                  <a:lnTo>
                    <a:pt x="599712" y="21496"/>
                  </a:lnTo>
                  <a:lnTo>
                    <a:pt x="814831" y="272302"/>
                  </a:lnTo>
                  <a:lnTo>
                    <a:pt x="819736" y="287237"/>
                  </a:lnTo>
                  <a:lnTo>
                    <a:pt x="817642" y="294838"/>
                  </a:lnTo>
                  <a:lnTo>
                    <a:pt x="812610" y="301279"/>
                  </a:lnTo>
                  <a:lnTo>
                    <a:pt x="805499" y="305273"/>
                  </a:lnTo>
                  <a:lnTo>
                    <a:pt x="797679" y="306196"/>
                  </a:lnTo>
                  <a:lnTo>
                    <a:pt x="790075" y="304105"/>
                  </a:lnTo>
                  <a:lnTo>
                    <a:pt x="783612" y="299059"/>
                  </a:lnTo>
                  <a:lnTo>
                    <a:pt x="564503" y="43650"/>
                  </a:lnTo>
                  <a:lnTo>
                    <a:pt x="558991" y="41102"/>
                  </a:lnTo>
                  <a:lnTo>
                    <a:pt x="548585" y="40732"/>
                  </a:lnTo>
                  <a:lnTo>
                    <a:pt x="541058" y="43691"/>
                  </a:lnTo>
                  <a:lnTo>
                    <a:pt x="358844" y="262191"/>
                  </a:lnTo>
                  <a:lnTo>
                    <a:pt x="353456" y="264862"/>
                  </a:lnTo>
                  <a:lnTo>
                    <a:pt x="341815" y="265520"/>
                  </a:lnTo>
                  <a:lnTo>
                    <a:pt x="336262" y="263218"/>
                  </a:lnTo>
                  <a:lnTo>
                    <a:pt x="258441" y="185412"/>
                  </a:lnTo>
                  <a:lnTo>
                    <a:pt x="251711" y="181065"/>
                  </a:lnTo>
                  <a:lnTo>
                    <a:pt x="243901" y="179616"/>
                  </a:lnTo>
                  <a:lnTo>
                    <a:pt x="236091" y="181065"/>
                  </a:lnTo>
                  <a:lnTo>
                    <a:pt x="229361" y="185412"/>
                  </a:lnTo>
                  <a:lnTo>
                    <a:pt x="31105" y="383524"/>
                  </a:lnTo>
                  <a:lnTo>
                    <a:pt x="25841" y="385538"/>
                  </a:lnTo>
                  <a:close/>
                </a:path>
              </a:pathLst>
            </a:custGeom>
            <a:solidFill>
              <a:srgbClr val="8BD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039355" y="2650997"/>
            <a:ext cx="986790" cy="986790"/>
            <a:chOff x="7039355" y="2650997"/>
            <a:chExt cx="986790" cy="9867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9355" y="2650997"/>
              <a:ext cx="986790" cy="9867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05790" y="2824314"/>
              <a:ext cx="855344" cy="605790"/>
            </a:xfrm>
            <a:custGeom>
              <a:avLst/>
              <a:gdLst/>
              <a:ahLst/>
              <a:cxnLst/>
              <a:rect l="l" t="t" r="r" b="b"/>
              <a:pathLst>
                <a:path w="855345" h="605789">
                  <a:moveTo>
                    <a:pt x="854938" y="89065"/>
                  </a:moveTo>
                  <a:lnTo>
                    <a:pt x="847928" y="54432"/>
                  </a:lnTo>
                  <a:lnTo>
                    <a:pt x="835240" y="35623"/>
                  </a:lnTo>
                  <a:lnTo>
                    <a:pt x="828827" y="26123"/>
                  </a:lnTo>
                  <a:lnTo>
                    <a:pt x="819315" y="19710"/>
                  </a:lnTo>
                  <a:lnTo>
                    <a:pt x="819315" y="89065"/>
                  </a:lnTo>
                  <a:lnTo>
                    <a:pt x="819315" y="231559"/>
                  </a:lnTo>
                  <a:lnTo>
                    <a:pt x="815098" y="252336"/>
                  </a:lnTo>
                  <a:lnTo>
                    <a:pt x="803643" y="269328"/>
                  </a:lnTo>
                  <a:lnTo>
                    <a:pt x="786650" y="280784"/>
                  </a:lnTo>
                  <a:lnTo>
                    <a:pt x="765873" y="284988"/>
                  </a:lnTo>
                  <a:lnTo>
                    <a:pt x="526351" y="284988"/>
                  </a:lnTo>
                  <a:lnTo>
                    <a:pt x="506691" y="284988"/>
                  </a:lnTo>
                  <a:lnTo>
                    <a:pt x="498716" y="284988"/>
                  </a:lnTo>
                  <a:lnTo>
                    <a:pt x="498716" y="320624"/>
                  </a:lnTo>
                  <a:lnTo>
                    <a:pt x="498716" y="391871"/>
                  </a:lnTo>
                  <a:lnTo>
                    <a:pt x="356222" y="391871"/>
                  </a:lnTo>
                  <a:lnTo>
                    <a:pt x="356222" y="320624"/>
                  </a:lnTo>
                  <a:lnTo>
                    <a:pt x="498716" y="320624"/>
                  </a:lnTo>
                  <a:lnTo>
                    <a:pt x="498716" y="284988"/>
                  </a:lnTo>
                  <a:lnTo>
                    <a:pt x="348246" y="284988"/>
                  </a:lnTo>
                  <a:lnTo>
                    <a:pt x="328574" y="284988"/>
                  </a:lnTo>
                  <a:lnTo>
                    <a:pt x="89052" y="284988"/>
                  </a:lnTo>
                  <a:lnTo>
                    <a:pt x="68275" y="280784"/>
                  </a:lnTo>
                  <a:lnTo>
                    <a:pt x="51295" y="269328"/>
                  </a:lnTo>
                  <a:lnTo>
                    <a:pt x="39827" y="252336"/>
                  </a:lnTo>
                  <a:lnTo>
                    <a:pt x="35623" y="231559"/>
                  </a:lnTo>
                  <a:lnTo>
                    <a:pt x="35623" y="89065"/>
                  </a:lnTo>
                  <a:lnTo>
                    <a:pt x="39827" y="68287"/>
                  </a:lnTo>
                  <a:lnTo>
                    <a:pt x="51295" y="51295"/>
                  </a:lnTo>
                  <a:lnTo>
                    <a:pt x="68275" y="39827"/>
                  </a:lnTo>
                  <a:lnTo>
                    <a:pt x="89052" y="35623"/>
                  </a:lnTo>
                  <a:lnTo>
                    <a:pt x="765873" y="35623"/>
                  </a:lnTo>
                  <a:lnTo>
                    <a:pt x="786650" y="39827"/>
                  </a:lnTo>
                  <a:lnTo>
                    <a:pt x="803643" y="51295"/>
                  </a:lnTo>
                  <a:lnTo>
                    <a:pt x="815098" y="68287"/>
                  </a:lnTo>
                  <a:lnTo>
                    <a:pt x="819315" y="89065"/>
                  </a:lnTo>
                  <a:lnTo>
                    <a:pt x="819315" y="19710"/>
                  </a:lnTo>
                  <a:lnTo>
                    <a:pt x="800519" y="7010"/>
                  </a:lnTo>
                  <a:lnTo>
                    <a:pt x="765873" y="0"/>
                  </a:lnTo>
                  <a:lnTo>
                    <a:pt x="89052" y="0"/>
                  </a:lnTo>
                  <a:lnTo>
                    <a:pt x="54419" y="7010"/>
                  </a:lnTo>
                  <a:lnTo>
                    <a:pt x="26111" y="26123"/>
                  </a:lnTo>
                  <a:lnTo>
                    <a:pt x="7010" y="54432"/>
                  </a:lnTo>
                  <a:lnTo>
                    <a:pt x="0" y="89065"/>
                  </a:lnTo>
                  <a:lnTo>
                    <a:pt x="0" y="231559"/>
                  </a:lnTo>
                  <a:lnTo>
                    <a:pt x="7010" y="266179"/>
                  </a:lnTo>
                  <a:lnTo>
                    <a:pt x="26111" y="294500"/>
                  </a:lnTo>
                  <a:lnTo>
                    <a:pt x="54419" y="313601"/>
                  </a:lnTo>
                  <a:lnTo>
                    <a:pt x="89052" y="320624"/>
                  </a:lnTo>
                  <a:lnTo>
                    <a:pt x="320598" y="320624"/>
                  </a:lnTo>
                  <a:lnTo>
                    <a:pt x="320598" y="391871"/>
                  </a:lnTo>
                  <a:lnTo>
                    <a:pt x="124675" y="391871"/>
                  </a:lnTo>
                  <a:lnTo>
                    <a:pt x="103898" y="396074"/>
                  </a:lnTo>
                  <a:lnTo>
                    <a:pt x="86918" y="407530"/>
                  </a:lnTo>
                  <a:lnTo>
                    <a:pt x="75450" y="424522"/>
                  </a:lnTo>
                  <a:lnTo>
                    <a:pt x="71247" y="445300"/>
                  </a:lnTo>
                  <a:lnTo>
                    <a:pt x="71247" y="552170"/>
                  </a:lnTo>
                  <a:lnTo>
                    <a:pt x="75450" y="572947"/>
                  </a:lnTo>
                  <a:lnTo>
                    <a:pt x="86918" y="589940"/>
                  </a:lnTo>
                  <a:lnTo>
                    <a:pt x="103898" y="601408"/>
                  </a:lnTo>
                  <a:lnTo>
                    <a:pt x="124675" y="605612"/>
                  </a:lnTo>
                  <a:lnTo>
                    <a:pt x="730250" y="605612"/>
                  </a:lnTo>
                  <a:lnTo>
                    <a:pt x="751027" y="601408"/>
                  </a:lnTo>
                  <a:lnTo>
                    <a:pt x="768019" y="589940"/>
                  </a:lnTo>
                  <a:lnTo>
                    <a:pt x="779487" y="572947"/>
                  </a:lnTo>
                  <a:lnTo>
                    <a:pt x="780084" y="569988"/>
                  </a:lnTo>
                  <a:lnTo>
                    <a:pt x="783691" y="552170"/>
                  </a:lnTo>
                  <a:lnTo>
                    <a:pt x="783691" y="445300"/>
                  </a:lnTo>
                  <a:lnTo>
                    <a:pt x="780084" y="427494"/>
                  </a:lnTo>
                  <a:lnTo>
                    <a:pt x="779487" y="424522"/>
                  </a:lnTo>
                  <a:lnTo>
                    <a:pt x="768019" y="407530"/>
                  </a:lnTo>
                  <a:lnTo>
                    <a:pt x="751027" y="396074"/>
                  </a:lnTo>
                  <a:lnTo>
                    <a:pt x="748068" y="395478"/>
                  </a:lnTo>
                  <a:lnTo>
                    <a:pt x="748068" y="435470"/>
                  </a:lnTo>
                  <a:lnTo>
                    <a:pt x="748068" y="562013"/>
                  </a:lnTo>
                  <a:lnTo>
                    <a:pt x="740054" y="569988"/>
                  </a:lnTo>
                  <a:lnTo>
                    <a:pt x="114884" y="569988"/>
                  </a:lnTo>
                  <a:lnTo>
                    <a:pt x="106870" y="562013"/>
                  </a:lnTo>
                  <a:lnTo>
                    <a:pt x="106870" y="435470"/>
                  </a:lnTo>
                  <a:lnTo>
                    <a:pt x="114884" y="427494"/>
                  </a:lnTo>
                  <a:lnTo>
                    <a:pt x="328574" y="427494"/>
                  </a:lnTo>
                  <a:lnTo>
                    <a:pt x="338416" y="427494"/>
                  </a:lnTo>
                  <a:lnTo>
                    <a:pt x="740054" y="427494"/>
                  </a:lnTo>
                  <a:lnTo>
                    <a:pt x="748068" y="435470"/>
                  </a:lnTo>
                  <a:lnTo>
                    <a:pt x="748068" y="395478"/>
                  </a:lnTo>
                  <a:lnTo>
                    <a:pt x="730250" y="391871"/>
                  </a:lnTo>
                  <a:lnTo>
                    <a:pt x="534339" y="391871"/>
                  </a:lnTo>
                  <a:lnTo>
                    <a:pt x="534339" y="320624"/>
                  </a:lnTo>
                  <a:lnTo>
                    <a:pt x="765873" y="320624"/>
                  </a:lnTo>
                  <a:lnTo>
                    <a:pt x="800519" y="313601"/>
                  </a:lnTo>
                  <a:lnTo>
                    <a:pt x="828827" y="294500"/>
                  </a:lnTo>
                  <a:lnTo>
                    <a:pt x="835240" y="284988"/>
                  </a:lnTo>
                  <a:lnTo>
                    <a:pt x="847928" y="266179"/>
                  </a:lnTo>
                  <a:lnTo>
                    <a:pt x="854938" y="231559"/>
                  </a:lnTo>
                  <a:lnTo>
                    <a:pt x="854938" y="89065"/>
                  </a:lnTo>
                  <a:close/>
                </a:path>
              </a:pathLst>
            </a:custGeom>
            <a:solidFill>
              <a:srgbClr val="8BD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8587" y="2913369"/>
              <a:ext cx="142489" cy="1424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2664" y="2913369"/>
              <a:ext cx="142489" cy="142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1377" y="2913369"/>
              <a:ext cx="142489" cy="1424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77037" y="3305238"/>
              <a:ext cx="712470" cy="36195"/>
            </a:xfrm>
            <a:custGeom>
              <a:avLst/>
              <a:gdLst/>
              <a:ahLst/>
              <a:cxnLst/>
              <a:rect l="l" t="t" r="r" b="b"/>
              <a:pathLst>
                <a:path w="712470" h="36195">
                  <a:moveTo>
                    <a:pt x="178117" y="7975"/>
                  </a:moveTo>
                  <a:lnTo>
                    <a:pt x="170129" y="0"/>
                  </a:lnTo>
                  <a:lnTo>
                    <a:pt x="7975" y="0"/>
                  </a:lnTo>
                  <a:lnTo>
                    <a:pt x="0" y="7975"/>
                  </a:lnTo>
                  <a:lnTo>
                    <a:pt x="0" y="27647"/>
                  </a:lnTo>
                  <a:lnTo>
                    <a:pt x="7975" y="35623"/>
                  </a:lnTo>
                  <a:lnTo>
                    <a:pt x="160299" y="35623"/>
                  </a:lnTo>
                  <a:lnTo>
                    <a:pt x="170129" y="35623"/>
                  </a:lnTo>
                  <a:lnTo>
                    <a:pt x="178117" y="27647"/>
                  </a:lnTo>
                  <a:lnTo>
                    <a:pt x="178117" y="7975"/>
                  </a:lnTo>
                  <a:close/>
                </a:path>
                <a:path w="712470" h="36195">
                  <a:moveTo>
                    <a:pt x="712444" y="7975"/>
                  </a:moveTo>
                  <a:lnTo>
                    <a:pt x="704469" y="0"/>
                  </a:lnTo>
                  <a:lnTo>
                    <a:pt x="542315" y="0"/>
                  </a:lnTo>
                  <a:lnTo>
                    <a:pt x="534339" y="7975"/>
                  </a:lnTo>
                  <a:lnTo>
                    <a:pt x="534339" y="27647"/>
                  </a:lnTo>
                  <a:lnTo>
                    <a:pt x="542315" y="35623"/>
                  </a:lnTo>
                  <a:lnTo>
                    <a:pt x="694639" y="35623"/>
                  </a:lnTo>
                  <a:lnTo>
                    <a:pt x="704469" y="35623"/>
                  </a:lnTo>
                  <a:lnTo>
                    <a:pt x="712444" y="27647"/>
                  </a:lnTo>
                  <a:lnTo>
                    <a:pt x="712444" y="7975"/>
                  </a:lnTo>
                  <a:close/>
                </a:path>
              </a:pathLst>
            </a:custGeom>
            <a:solidFill>
              <a:srgbClr val="8BDE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552444" y="772680"/>
            <a:ext cx="2081530" cy="2059305"/>
            <a:chOff x="3552444" y="772680"/>
            <a:chExt cx="2081530" cy="205930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444" y="772680"/>
              <a:ext cx="2081021" cy="205889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58006" y="1078229"/>
              <a:ext cx="1470025" cy="1447800"/>
            </a:xfrm>
            <a:custGeom>
              <a:avLst/>
              <a:gdLst/>
              <a:ahLst/>
              <a:cxnLst/>
              <a:rect l="l" t="t" r="r" b="b"/>
              <a:pathLst>
                <a:path w="1470025" h="1447800">
                  <a:moveTo>
                    <a:pt x="0" y="723900"/>
                  </a:moveTo>
                  <a:lnTo>
                    <a:pt x="1563" y="676303"/>
                  </a:lnTo>
                  <a:lnTo>
                    <a:pt x="6188" y="629529"/>
                  </a:lnTo>
                  <a:lnTo>
                    <a:pt x="13778" y="583672"/>
                  </a:lnTo>
                  <a:lnTo>
                    <a:pt x="24237" y="538828"/>
                  </a:lnTo>
                  <a:lnTo>
                    <a:pt x="37467" y="495092"/>
                  </a:lnTo>
                  <a:lnTo>
                    <a:pt x="53372" y="452560"/>
                  </a:lnTo>
                  <a:lnTo>
                    <a:pt x="71855" y="411327"/>
                  </a:lnTo>
                  <a:lnTo>
                    <a:pt x="92818" y="371488"/>
                  </a:lnTo>
                  <a:lnTo>
                    <a:pt x="116166" y="333139"/>
                  </a:lnTo>
                  <a:lnTo>
                    <a:pt x="141801" y="296375"/>
                  </a:lnTo>
                  <a:lnTo>
                    <a:pt x="169626" y="261291"/>
                  </a:lnTo>
                  <a:lnTo>
                    <a:pt x="199545" y="227984"/>
                  </a:lnTo>
                  <a:lnTo>
                    <a:pt x="231461" y="196548"/>
                  </a:lnTo>
                  <a:lnTo>
                    <a:pt x="265277" y="167078"/>
                  </a:lnTo>
                  <a:lnTo>
                    <a:pt x="300896" y="139671"/>
                  </a:lnTo>
                  <a:lnTo>
                    <a:pt x="338221" y="114421"/>
                  </a:lnTo>
                  <a:lnTo>
                    <a:pt x="377155" y="91424"/>
                  </a:lnTo>
                  <a:lnTo>
                    <a:pt x="417602" y="70776"/>
                  </a:lnTo>
                  <a:lnTo>
                    <a:pt x="459465" y="52571"/>
                  </a:lnTo>
                  <a:lnTo>
                    <a:pt x="502646" y="36905"/>
                  </a:lnTo>
                  <a:lnTo>
                    <a:pt x="547050" y="23873"/>
                  </a:lnTo>
                  <a:lnTo>
                    <a:pt x="592579" y="13572"/>
                  </a:lnTo>
                  <a:lnTo>
                    <a:pt x="639136" y="6095"/>
                  </a:lnTo>
                  <a:lnTo>
                    <a:pt x="686625" y="1539"/>
                  </a:lnTo>
                  <a:lnTo>
                    <a:pt x="734949" y="0"/>
                  </a:lnTo>
                  <a:lnTo>
                    <a:pt x="783272" y="1539"/>
                  </a:lnTo>
                  <a:lnTo>
                    <a:pt x="830761" y="6095"/>
                  </a:lnTo>
                  <a:lnTo>
                    <a:pt x="877318" y="13572"/>
                  </a:lnTo>
                  <a:lnTo>
                    <a:pt x="922847" y="23873"/>
                  </a:lnTo>
                  <a:lnTo>
                    <a:pt x="967251" y="36905"/>
                  </a:lnTo>
                  <a:lnTo>
                    <a:pt x="1010432" y="52571"/>
                  </a:lnTo>
                  <a:lnTo>
                    <a:pt x="1052295" y="70776"/>
                  </a:lnTo>
                  <a:lnTo>
                    <a:pt x="1092742" y="91424"/>
                  </a:lnTo>
                  <a:lnTo>
                    <a:pt x="1131676" y="114421"/>
                  </a:lnTo>
                  <a:lnTo>
                    <a:pt x="1169001" y="139671"/>
                  </a:lnTo>
                  <a:lnTo>
                    <a:pt x="1204620" y="167078"/>
                  </a:lnTo>
                  <a:lnTo>
                    <a:pt x="1238436" y="196548"/>
                  </a:lnTo>
                  <a:lnTo>
                    <a:pt x="1270352" y="227984"/>
                  </a:lnTo>
                  <a:lnTo>
                    <a:pt x="1300271" y="261291"/>
                  </a:lnTo>
                  <a:lnTo>
                    <a:pt x="1328096" y="296375"/>
                  </a:lnTo>
                  <a:lnTo>
                    <a:pt x="1353731" y="333139"/>
                  </a:lnTo>
                  <a:lnTo>
                    <a:pt x="1377079" y="371488"/>
                  </a:lnTo>
                  <a:lnTo>
                    <a:pt x="1398042" y="411327"/>
                  </a:lnTo>
                  <a:lnTo>
                    <a:pt x="1416525" y="452560"/>
                  </a:lnTo>
                  <a:lnTo>
                    <a:pt x="1432430" y="495092"/>
                  </a:lnTo>
                  <a:lnTo>
                    <a:pt x="1445660" y="538828"/>
                  </a:lnTo>
                  <a:lnTo>
                    <a:pt x="1456119" y="583672"/>
                  </a:lnTo>
                  <a:lnTo>
                    <a:pt x="1463709" y="629529"/>
                  </a:lnTo>
                  <a:lnTo>
                    <a:pt x="1468334" y="676303"/>
                  </a:lnTo>
                  <a:lnTo>
                    <a:pt x="1469898" y="723900"/>
                  </a:lnTo>
                  <a:lnTo>
                    <a:pt x="1468334" y="771496"/>
                  </a:lnTo>
                  <a:lnTo>
                    <a:pt x="1463709" y="818270"/>
                  </a:lnTo>
                  <a:lnTo>
                    <a:pt x="1456119" y="864127"/>
                  </a:lnTo>
                  <a:lnTo>
                    <a:pt x="1445660" y="908971"/>
                  </a:lnTo>
                  <a:lnTo>
                    <a:pt x="1432430" y="952707"/>
                  </a:lnTo>
                  <a:lnTo>
                    <a:pt x="1416525" y="995239"/>
                  </a:lnTo>
                  <a:lnTo>
                    <a:pt x="1398042" y="1036472"/>
                  </a:lnTo>
                  <a:lnTo>
                    <a:pt x="1377079" y="1076311"/>
                  </a:lnTo>
                  <a:lnTo>
                    <a:pt x="1353731" y="1114660"/>
                  </a:lnTo>
                  <a:lnTo>
                    <a:pt x="1328096" y="1151424"/>
                  </a:lnTo>
                  <a:lnTo>
                    <a:pt x="1300271" y="1186508"/>
                  </a:lnTo>
                  <a:lnTo>
                    <a:pt x="1270352" y="1219815"/>
                  </a:lnTo>
                  <a:lnTo>
                    <a:pt x="1238436" y="1251251"/>
                  </a:lnTo>
                  <a:lnTo>
                    <a:pt x="1204620" y="1280721"/>
                  </a:lnTo>
                  <a:lnTo>
                    <a:pt x="1169001" y="1308128"/>
                  </a:lnTo>
                  <a:lnTo>
                    <a:pt x="1131676" y="1333378"/>
                  </a:lnTo>
                  <a:lnTo>
                    <a:pt x="1092742" y="1356375"/>
                  </a:lnTo>
                  <a:lnTo>
                    <a:pt x="1052295" y="1377023"/>
                  </a:lnTo>
                  <a:lnTo>
                    <a:pt x="1010432" y="1395228"/>
                  </a:lnTo>
                  <a:lnTo>
                    <a:pt x="967251" y="1410894"/>
                  </a:lnTo>
                  <a:lnTo>
                    <a:pt x="922847" y="1423926"/>
                  </a:lnTo>
                  <a:lnTo>
                    <a:pt x="877318" y="1434227"/>
                  </a:lnTo>
                  <a:lnTo>
                    <a:pt x="830761" y="1441704"/>
                  </a:lnTo>
                  <a:lnTo>
                    <a:pt x="783272" y="1446260"/>
                  </a:lnTo>
                  <a:lnTo>
                    <a:pt x="734949" y="1447800"/>
                  </a:lnTo>
                  <a:lnTo>
                    <a:pt x="686625" y="1446260"/>
                  </a:lnTo>
                  <a:lnTo>
                    <a:pt x="639136" y="1441704"/>
                  </a:lnTo>
                  <a:lnTo>
                    <a:pt x="592579" y="1434227"/>
                  </a:lnTo>
                  <a:lnTo>
                    <a:pt x="547050" y="1423926"/>
                  </a:lnTo>
                  <a:lnTo>
                    <a:pt x="502646" y="1410894"/>
                  </a:lnTo>
                  <a:lnTo>
                    <a:pt x="459465" y="1395228"/>
                  </a:lnTo>
                  <a:lnTo>
                    <a:pt x="417602" y="1377023"/>
                  </a:lnTo>
                  <a:lnTo>
                    <a:pt x="377155" y="1356375"/>
                  </a:lnTo>
                  <a:lnTo>
                    <a:pt x="338221" y="1333378"/>
                  </a:lnTo>
                  <a:lnTo>
                    <a:pt x="300896" y="1308128"/>
                  </a:lnTo>
                  <a:lnTo>
                    <a:pt x="265277" y="1280721"/>
                  </a:lnTo>
                  <a:lnTo>
                    <a:pt x="231461" y="1251251"/>
                  </a:lnTo>
                  <a:lnTo>
                    <a:pt x="199545" y="1219815"/>
                  </a:lnTo>
                  <a:lnTo>
                    <a:pt x="169626" y="1186508"/>
                  </a:lnTo>
                  <a:lnTo>
                    <a:pt x="141801" y="1151424"/>
                  </a:lnTo>
                  <a:lnTo>
                    <a:pt x="116166" y="1114660"/>
                  </a:lnTo>
                  <a:lnTo>
                    <a:pt x="92818" y="1076311"/>
                  </a:lnTo>
                  <a:lnTo>
                    <a:pt x="71855" y="1036472"/>
                  </a:lnTo>
                  <a:lnTo>
                    <a:pt x="53372" y="995239"/>
                  </a:lnTo>
                  <a:lnTo>
                    <a:pt x="37467" y="952707"/>
                  </a:lnTo>
                  <a:lnTo>
                    <a:pt x="24237" y="908971"/>
                  </a:lnTo>
                  <a:lnTo>
                    <a:pt x="13778" y="864127"/>
                  </a:lnTo>
                  <a:lnTo>
                    <a:pt x="6188" y="818270"/>
                  </a:lnTo>
                  <a:lnTo>
                    <a:pt x="1563" y="771496"/>
                  </a:lnTo>
                  <a:lnTo>
                    <a:pt x="0" y="723900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82246" y="2651912"/>
            <a:ext cx="1217608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36FFF4"/>
                </a:solidFill>
                <a:latin typeface="SF Compact Text" panose="02010604030202060204" pitchFamily="2" charset="0"/>
                <a:cs typeface="Arial MT"/>
              </a:rPr>
              <a:t>CAPTURE</a:t>
            </a:r>
            <a:endParaRPr sz="2000" dirty="0">
              <a:latin typeface="SF Compact Text" panose="02010604030202060204" pitchFamily="2" charset="0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90103" y="1282445"/>
            <a:ext cx="3526154" cy="1107440"/>
            <a:chOff x="1590103" y="1282445"/>
            <a:chExt cx="3526154" cy="110744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6032" y="1282445"/>
              <a:ext cx="1050036" cy="10500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69477" y="1924912"/>
              <a:ext cx="244475" cy="342265"/>
            </a:xfrm>
            <a:custGeom>
              <a:avLst/>
              <a:gdLst/>
              <a:ahLst/>
              <a:cxnLst/>
              <a:rect l="l" t="t" r="r" b="b"/>
              <a:pathLst>
                <a:path w="244475" h="342264">
                  <a:moveTo>
                    <a:pt x="135567" y="246428"/>
                  </a:moveTo>
                  <a:lnTo>
                    <a:pt x="108672" y="246428"/>
                  </a:lnTo>
                  <a:lnTo>
                    <a:pt x="108669" y="38149"/>
                  </a:lnTo>
                  <a:lnTo>
                    <a:pt x="80482" y="24054"/>
                  </a:lnTo>
                  <a:lnTo>
                    <a:pt x="77791" y="15978"/>
                  </a:lnTo>
                  <a:lnTo>
                    <a:pt x="84435" y="2689"/>
                  </a:lnTo>
                  <a:lnTo>
                    <a:pt x="92523" y="0"/>
                  </a:lnTo>
                  <a:lnTo>
                    <a:pt x="122120" y="14803"/>
                  </a:lnTo>
                  <a:lnTo>
                    <a:pt x="165862" y="14803"/>
                  </a:lnTo>
                  <a:lnTo>
                    <a:pt x="166449" y="15979"/>
                  </a:lnTo>
                  <a:lnTo>
                    <a:pt x="163753" y="24055"/>
                  </a:lnTo>
                  <a:lnTo>
                    <a:pt x="135567" y="38149"/>
                  </a:lnTo>
                  <a:lnTo>
                    <a:pt x="135567" y="246428"/>
                  </a:lnTo>
                  <a:close/>
                </a:path>
                <a:path w="244475" h="342264">
                  <a:moveTo>
                    <a:pt x="165862" y="14803"/>
                  </a:moveTo>
                  <a:lnTo>
                    <a:pt x="122120" y="14803"/>
                  </a:lnTo>
                  <a:lnTo>
                    <a:pt x="151731" y="0"/>
                  </a:lnTo>
                  <a:lnTo>
                    <a:pt x="159807" y="2689"/>
                  </a:lnTo>
                  <a:lnTo>
                    <a:pt x="165862" y="14803"/>
                  </a:lnTo>
                  <a:close/>
                </a:path>
                <a:path w="244475" h="342264">
                  <a:moveTo>
                    <a:pt x="212861" y="342151"/>
                  </a:moveTo>
                  <a:lnTo>
                    <a:pt x="31377" y="342151"/>
                  </a:lnTo>
                  <a:lnTo>
                    <a:pt x="19175" y="339681"/>
                  </a:lnTo>
                  <a:lnTo>
                    <a:pt x="9200" y="332950"/>
                  </a:lnTo>
                  <a:lnTo>
                    <a:pt x="2469" y="322974"/>
                  </a:lnTo>
                  <a:lnTo>
                    <a:pt x="0" y="310772"/>
                  </a:lnTo>
                  <a:lnTo>
                    <a:pt x="0" y="277805"/>
                  </a:lnTo>
                  <a:lnTo>
                    <a:pt x="1476" y="268298"/>
                  </a:lnTo>
                  <a:lnTo>
                    <a:pt x="5596" y="259963"/>
                  </a:lnTo>
                  <a:lnTo>
                    <a:pt x="11900" y="253254"/>
                  </a:lnTo>
                  <a:lnTo>
                    <a:pt x="19923" y="248624"/>
                  </a:lnTo>
                  <a:lnTo>
                    <a:pt x="19923" y="132938"/>
                  </a:lnTo>
                  <a:lnTo>
                    <a:pt x="25944" y="126919"/>
                  </a:lnTo>
                  <a:lnTo>
                    <a:pt x="40797" y="126919"/>
                  </a:lnTo>
                  <a:lnTo>
                    <a:pt x="46818" y="132938"/>
                  </a:lnTo>
                  <a:lnTo>
                    <a:pt x="46818" y="246428"/>
                  </a:lnTo>
                  <a:lnTo>
                    <a:pt x="224316" y="246428"/>
                  </a:lnTo>
                  <a:lnTo>
                    <a:pt x="224319" y="248624"/>
                  </a:lnTo>
                  <a:lnTo>
                    <a:pt x="232344" y="253255"/>
                  </a:lnTo>
                  <a:lnTo>
                    <a:pt x="238645" y="259965"/>
                  </a:lnTo>
                  <a:lnTo>
                    <a:pt x="242763" y="268300"/>
                  </a:lnTo>
                  <a:lnTo>
                    <a:pt x="243543" y="273322"/>
                  </a:lnTo>
                  <a:lnTo>
                    <a:pt x="28906" y="273322"/>
                  </a:lnTo>
                  <a:lnTo>
                    <a:pt x="26894" y="275332"/>
                  </a:lnTo>
                  <a:lnTo>
                    <a:pt x="26894" y="313245"/>
                  </a:lnTo>
                  <a:lnTo>
                    <a:pt x="28906" y="315255"/>
                  </a:lnTo>
                  <a:lnTo>
                    <a:pt x="243331" y="315255"/>
                  </a:lnTo>
                  <a:lnTo>
                    <a:pt x="241768" y="322974"/>
                  </a:lnTo>
                  <a:lnTo>
                    <a:pt x="235037" y="332950"/>
                  </a:lnTo>
                  <a:lnTo>
                    <a:pt x="225062" y="339681"/>
                  </a:lnTo>
                  <a:lnTo>
                    <a:pt x="212861" y="342151"/>
                  </a:lnTo>
                  <a:close/>
                </a:path>
                <a:path w="244475" h="342264">
                  <a:moveTo>
                    <a:pt x="224316" y="246428"/>
                  </a:moveTo>
                  <a:lnTo>
                    <a:pt x="197422" y="246428"/>
                  </a:lnTo>
                  <a:lnTo>
                    <a:pt x="197422" y="150588"/>
                  </a:lnTo>
                  <a:lnTo>
                    <a:pt x="203441" y="144568"/>
                  </a:lnTo>
                  <a:lnTo>
                    <a:pt x="218297" y="144568"/>
                  </a:lnTo>
                  <a:lnTo>
                    <a:pt x="224316" y="150588"/>
                  </a:lnTo>
                  <a:lnTo>
                    <a:pt x="224316" y="246428"/>
                  </a:lnTo>
                  <a:close/>
                </a:path>
                <a:path w="244475" h="342264">
                  <a:moveTo>
                    <a:pt x="135567" y="315255"/>
                  </a:moveTo>
                  <a:lnTo>
                    <a:pt x="108672" y="315255"/>
                  </a:lnTo>
                  <a:lnTo>
                    <a:pt x="108672" y="273322"/>
                  </a:lnTo>
                  <a:lnTo>
                    <a:pt x="135567" y="273322"/>
                  </a:lnTo>
                  <a:lnTo>
                    <a:pt x="135567" y="315255"/>
                  </a:lnTo>
                  <a:close/>
                </a:path>
                <a:path w="244475" h="342264">
                  <a:moveTo>
                    <a:pt x="243331" y="315255"/>
                  </a:moveTo>
                  <a:lnTo>
                    <a:pt x="215334" y="315255"/>
                  </a:lnTo>
                  <a:lnTo>
                    <a:pt x="217343" y="313245"/>
                  </a:lnTo>
                  <a:lnTo>
                    <a:pt x="217343" y="275332"/>
                  </a:lnTo>
                  <a:lnTo>
                    <a:pt x="215334" y="273322"/>
                  </a:lnTo>
                  <a:lnTo>
                    <a:pt x="243543" y="273322"/>
                  </a:lnTo>
                  <a:lnTo>
                    <a:pt x="244238" y="277805"/>
                  </a:lnTo>
                  <a:lnTo>
                    <a:pt x="244238" y="310772"/>
                  </a:lnTo>
                  <a:lnTo>
                    <a:pt x="243331" y="315255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0216" y="1349007"/>
              <a:ext cx="139189" cy="1391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50216" y="2127867"/>
              <a:ext cx="139189" cy="1391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3790" y="1349007"/>
              <a:ext cx="139189" cy="1391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3791" y="2127867"/>
              <a:ext cx="139189" cy="1391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132592" y="1349031"/>
              <a:ext cx="918210" cy="684530"/>
            </a:xfrm>
            <a:custGeom>
              <a:avLst/>
              <a:gdLst/>
              <a:ahLst/>
              <a:cxnLst/>
              <a:rect l="l" t="t" r="r" b="b"/>
              <a:pathLst>
                <a:path w="918210" h="684530">
                  <a:moveTo>
                    <a:pt x="312559" y="605091"/>
                  </a:moveTo>
                  <a:lnTo>
                    <a:pt x="302056" y="594588"/>
                  </a:lnTo>
                  <a:lnTo>
                    <a:pt x="293547" y="594588"/>
                  </a:lnTo>
                  <a:lnTo>
                    <a:pt x="288290" y="599833"/>
                  </a:lnTo>
                  <a:lnTo>
                    <a:pt x="230644" y="657479"/>
                  </a:lnTo>
                  <a:lnTo>
                    <a:pt x="6019" y="657479"/>
                  </a:lnTo>
                  <a:lnTo>
                    <a:pt x="0" y="663498"/>
                  </a:lnTo>
                  <a:lnTo>
                    <a:pt x="0" y="678357"/>
                  </a:lnTo>
                  <a:lnTo>
                    <a:pt x="6019" y="684377"/>
                  </a:lnTo>
                  <a:lnTo>
                    <a:pt x="239788" y="684377"/>
                  </a:lnTo>
                  <a:lnTo>
                    <a:pt x="243205" y="682967"/>
                  </a:lnTo>
                  <a:lnTo>
                    <a:pt x="312559" y="613600"/>
                  </a:lnTo>
                  <a:lnTo>
                    <a:pt x="312559" y="605091"/>
                  </a:lnTo>
                  <a:close/>
                </a:path>
                <a:path w="918210" h="684530">
                  <a:moveTo>
                    <a:pt x="756805" y="413537"/>
                  </a:moveTo>
                  <a:lnTo>
                    <a:pt x="750785" y="407517"/>
                  </a:lnTo>
                  <a:lnTo>
                    <a:pt x="729907" y="407517"/>
                  </a:lnTo>
                  <a:lnTo>
                    <a:pt x="729907" y="434416"/>
                  </a:lnTo>
                  <a:lnTo>
                    <a:pt x="729907" y="454621"/>
                  </a:lnTo>
                  <a:lnTo>
                    <a:pt x="608558" y="454621"/>
                  </a:lnTo>
                  <a:lnTo>
                    <a:pt x="608558" y="481520"/>
                  </a:lnTo>
                  <a:lnTo>
                    <a:pt x="608558" y="524217"/>
                  </a:lnTo>
                  <a:lnTo>
                    <a:pt x="606767" y="533069"/>
                  </a:lnTo>
                  <a:lnTo>
                    <a:pt x="601878" y="540321"/>
                  </a:lnTo>
                  <a:lnTo>
                    <a:pt x="594639" y="545198"/>
                  </a:lnTo>
                  <a:lnTo>
                    <a:pt x="585787" y="546989"/>
                  </a:lnTo>
                  <a:lnTo>
                    <a:pt x="579704" y="546989"/>
                  </a:lnTo>
                  <a:lnTo>
                    <a:pt x="573989" y="544626"/>
                  </a:lnTo>
                  <a:lnTo>
                    <a:pt x="567029" y="537667"/>
                  </a:lnTo>
                  <a:lnTo>
                    <a:pt x="565378" y="536016"/>
                  </a:lnTo>
                  <a:lnTo>
                    <a:pt x="563003" y="530301"/>
                  </a:lnTo>
                  <a:lnTo>
                    <a:pt x="563003" y="510768"/>
                  </a:lnTo>
                  <a:lnTo>
                    <a:pt x="563003" y="481520"/>
                  </a:lnTo>
                  <a:lnTo>
                    <a:pt x="608558" y="481520"/>
                  </a:lnTo>
                  <a:lnTo>
                    <a:pt x="608558" y="454621"/>
                  </a:lnTo>
                  <a:lnTo>
                    <a:pt x="536117" y="454621"/>
                  </a:lnTo>
                  <a:lnTo>
                    <a:pt x="536117" y="481520"/>
                  </a:lnTo>
                  <a:lnTo>
                    <a:pt x="536117" y="510768"/>
                  </a:lnTo>
                  <a:lnTo>
                    <a:pt x="383692" y="510768"/>
                  </a:lnTo>
                  <a:lnTo>
                    <a:pt x="383692" y="481520"/>
                  </a:lnTo>
                  <a:lnTo>
                    <a:pt x="536117" y="481520"/>
                  </a:lnTo>
                  <a:lnTo>
                    <a:pt x="536117" y="454621"/>
                  </a:lnTo>
                  <a:lnTo>
                    <a:pt x="356806" y="454621"/>
                  </a:lnTo>
                  <a:lnTo>
                    <a:pt x="356806" y="481520"/>
                  </a:lnTo>
                  <a:lnTo>
                    <a:pt x="356806" y="530301"/>
                  </a:lnTo>
                  <a:lnTo>
                    <a:pt x="354431" y="536016"/>
                  </a:lnTo>
                  <a:lnTo>
                    <a:pt x="345821" y="544626"/>
                  </a:lnTo>
                  <a:lnTo>
                    <a:pt x="340106" y="547001"/>
                  </a:lnTo>
                  <a:lnTo>
                    <a:pt x="334022" y="547001"/>
                  </a:lnTo>
                  <a:lnTo>
                    <a:pt x="325170" y="545198"/>
                  </a:lnTo>
                  <a:lnTo>
                    <a:pt x="317931" y="540321"/>
                  </a:lnTo>
                  <a:lnTo>
                    <a:pt x="313042" y="533082"/>
                  </a:lnTo>
                  <a:lnTo>
                    <a:pt x="311251" y="524217"/>
                  </a:lnTo>
                  <a:lnTo>
                    <a:pt x="311251" y="481520"/>
                  </a:lnTo>
                  <a:lnTo>
                    <a:pt x="356806" y="481520"/>
                  </a:lnTo>
                  <a:lnTo>
                    <a:pt x="356806" y="454621"/>
                  </a:lnTo>
                  <a:lnTo>
                    <a:pt x="188087" y="454621"/>
                  </a:lnTo>
                  <a:lnTo>
                    <a:pt x="188087" y="434416"/>
                  </a:lnTo>
                  <a:lnTo>
                    <a:pt x="435952" y="434416"/>
                  </a:lnTo>
                  <a:lnTo>
                    <a:pt x="441985" y="428396"/>
                  </a:lnTo>
                  <a:lnTo>
                    <a:pt x="441972" y="413537"/>
                  </a:lnTo>
                  <a:lnTo>
                    <a:pt x="435952" y="407517"/>
                  </a:lnTo>
                  <a:lnTo>
                    <a:pt x="383692" y="407517"/>
                  </a:lnTo>
                  <a:lnTo>
                    <a:pt x="383692" y="365594"/>
                  </a:lnTo>
                  <a:lnTo>
                    <a:pt x="383692" y="344716"/>
                  </a:lnTo>
                  <a:lnTo>
                    <a:pt x="377672" y="338696"/>
                  </a:lnTo>
                  <a:lnTo>
                    <a:pt x="356806" y="338696"/>
                  </a:lnTo>
                  <a:lnTo>
                    <a:pt x="356806" y="365594"/>
                  </a:lnTo>
                  <a:lnTo>
                    <a:pt x="356806" y="407517"/>
                  </a:lnTo>
                  <a:lnTo>
                    <a:pt x="311251" y="407517"/>
                  </a:lnTo>
                  <a:lnTo>
                    <a:pt x="311251" y="365594"/>
                  </a:lnTo>
                  <a:lnTo>
                    <a:pt x="356806" y="365594"/>
                  </a:lnTo>
                  <a:lnTo>
                    <a:pt x="356806" y="338696"/>
                  </a:lnTo>
                  <a:lnTo>
                    <a:pt x="311251" y="338696"/>
                  </a:lnTo>
                  <a:lnTo>
                    <a:pt x="311251" y="288747"/>
                  </a:lnTo>
                  <a:lnTo>
                    <a:pt x="315887" y="265798"/>
                  </a:lnTo>
                  <a:lnTo>
                    <a:pt x="328549" y="247053"/>
                  </a:lnTo>
                  <a:lnTo>
                    <a:pt x="347306" y="234391"/>
                  </a:lnTo>
                  <a:lnTo>
                    <a:pt x="370243" y="229743"/>
                  </a:lnTo>
                  <a:lnTo>
                    <a:pt x="549554" y="229743"/>
                  </a:lnTo>
                  <a:lnTo>
                    <a:pt x="572503" y="234391"/>
                  </a:lnTo>
                  <a:lnTo>
                    <a:pt x="591261" y="247040"/>
                  </a:lnTo>
                  <a:lnTo>
                    <a:pt x="603910" y="265798"/>
                  </a:lnTo>
                  <a:lnTo>
                    <a:pt x="608558" y="288747"/>
                  </a:lnTo>
                  <a:lnTo>
                    <a:pt x="608558" y="338696"/>
                  </a:lnTo>
                  <a:lnTo>
                    <a:pt x="608558" y="365594"/>
                  </a:lnTo>
                  <a:lnTo>
                    <a:pt x="608558" y="407517"/>
                  </a:lnTo>
                  <a:lnTo>
                    <a:pt x="563003" y="407517"/>
                  </a:lnTo>
                  <a:lnTo>
                    <a:pt x="563003" y="365594"/>
                  </a:lnTo>
                  <a:lnTo>
                    <a:pt x="608558" y="365594"/>
                  </a:lnTo>
                  <a:lnTo>
                    <a:pt x="608558" y="338696"/>
                  </a:lnTo>
                  <a:lnTo>
                    <a:pt x="542124" y="338696"/>
                  </a:lnTo>
                  <a:lnTo>
                    <a:pt x="536105" y="344716"/>
                  </a:lnTo>
                  <a:lnTo>
                    <a:pt x="536105" y="407517"/>
                  </a:lnTo>
                  <a:lnTo>
                    <a:pt x="483590" y="407517"/>
                  </a:lnTo>
                  <a:lnTo>
                    <a:pt x="477570" y="413537"/>
                  </a:lnTo>
                  <a:lnTo>
                    <a:pt x="477570" y="428396"/>
                  </a:lnTo>
                  <a:lnTo>
                    <a:pt x="483590" y="434416"/>
                  </a:lnTo>
                  <a:lnTo>
                    <a:pt x="729907" y="434416"/>
                  </a:lnTo>
                  <a:lnTo>
                    <a:pt x="729907" y="407517"/>
                  </a:lnTo>
                  <a:lnTo>
                    <a:pt x="635457" y="407517"/>
                  </a:lnTo>
                  <a:lnTo>
                    <a:pt x="635457" y="365594"/>
                  </a:lnTo>
                  <a:lnTo>
                    <a:pt x="635457" y="288747"/>
                  </a:lnTo>
                  <a:lnTo>
                    <a:pt x="628700" y="255346"/>
                  </a:lnTo>
                  <a:lnTo>
                    <a:pt x="611416" y="229743"/>
                  </a:lnTo>
                  <a:lnTo>
                    <a:pt x="610273" y="228041"/>
                  </a:lnTo>
                  <a:lnTo>
                    <a:pt x="582968" y="209613"/>
                  </a:lnTo>
                  <a:lnTo>
                    <a:pt x="549554" y="202844"/>
                  </a:lnTo>
                  <a:lnTo>
                    <a:pt x="521335" y="202844"/>
                  </a:lnTo>
                  <a:lnTo>
                    <a:pt x="531164" y="190347"/>
                  </a:lnTo>
                  <a:lnTo>
                    <a:pt x="538581" y="176136"/>
                  </a:lnTo>
                  <a:lnTo>
                    <a:pt x="543267" y="160528"/>
                  </a:lnTo>
                  <a:lnTo>
                    <a:pt x="544893" y="143840"/>
                  </a:lnTo>
                  <a:lnTo>
                    <a:pt x="544893" y="98577"/>
                  </a:lnTo>
                  <a:lnTo>
                    <a:pt x="544893" y="95973"/>
                  </a:lnTo>
                  <a:lnTo>
                    <a:pt x="544893" y="85877"/>
                  </a:lnTo>
                  <a:lnTo>
                    <a:pt x="538264" y="52984"/>
                  </a:lnTo>
                  <a:lnTo>
                    <a:pt x="520890" y="26885"/>
                  </a:lnTo>
                  <a:lnTo>
                    <a:pt x="520192" y="25844"/>
                  </a:lnTo>
                  <a:lnTo>
                    <a:pt x="517994" y="24320"/>
                  </a:lnTo>
                  <a:lnTo>
                    <a:pt x="517994" y="85877"/>
                  </a:lnTo>
                  <a:lnTo>
                    <a:pt x="517994" y="95973"/>
                  </a:lnTo>
                  <a:lnTo>
                    <a:pt x="517994" y="122859"/>
                  </a:lnTo>
                  <a:lnTo>
                    <a:pt x="517994" y="143840"/>
                  </a:lnTo>
                  <a:lnTo>
                    <a:pt x="513359" y="166789"/>
                  </a:lnTo>
                  <a:lnTo>
                    <a:pt x="500697" y="185547"/>
                  </a:lnTo>
                  <a:lnTo>
                    <a:pt x="481939" y="198208"/>
                  </a:lnTo>
                  <a:lnTo>
                    <a:pt x="459003" y="202844"/>
                  </a:lnTo>
                  <a:lnTo>
                    <a:pt x="436054" y="198208"/>
                  </a:lnTo>
                  <a:lnTo>
                    <a:pt x="417296" y="185547"/>
                  </a:lnTo>
                  <a:lnTo>
                    <a:pt x="404647" y="166789"/>
                  </a:lnTo>
                  <a:lnTo>
                    <a:pt x="399999" y="143840"/>
                  </a:lnTo>
                  <a:lnTo>
                    <a:pt x="399999" y="122859"/>
                  </a:lnTo>
                  <a:lnTo>
                    <a:pt x="416331" y="121119"/>
                  </a:lnTo>
                  <a:lnTo>
                    <a:pt x="431876" y="116382"/>
                  </a:lnTo>
                  <a:lnTo>
                    <a:pt x="446239" y="108800"/>
                  </a:lnTo>
                  <a:lnTo>
                    <a:pt x="459003" y="98577"/>
                  </a:lnTo>
                  <a:lnTo>
                    <a:pt x="471754" y="108800"/>
                  </a:lnTo>
                  <a:lnTo>
                    <a:pt x="486117" y="116382"/>
                  </a:lnTo>
                  <a:lnTo>
                    <a:pt x="501662" y="121119"/>
                  </a:lnTo>
                  <a:lnTo>
                    <a:pt x="517994" y="122859"/>
                  </a:lnTo>
                  <a:lnTo>
                    <a:pt x="517994" y="95973"/>
                  </a:lnTo>
                  <a:lnTo>
                    <a:pt x="505764" y="94513"/>
                  </a:lnTo>
                  <a:lnTo>
                    <a:pt x="494207" y="90576"/>
                  </a:lnTo>
                  <a:lnTo>
                    <a:pt x="483704" y="84366"/>
                  </a:lnTo>
                  <a:lnTo>
                    <a:pt x="474624" y="76022"/>
                  </a:lnTo>
                  <a:lnTo>
                    <a:pt x="466534" y="66852"/>
                  </a:lnTo>
                  <a:lnTo>
                    <a:pt x="462851" y="65189"/>
                  </a:lnTo>
                  <a:lnTo>
                    <a:pt x="455142" y="65189"/>
                  </a:lnTo>
                  <a:lnTo>
                    <a:pt x="451472" y="66840"/>
                  </a:lnTo>
                  <a:lnTo>
                    <a:pt x="443382" y="76022"/>
                  </a:lnTo>
                  <a:lnTo>
                    <a:pt x="434289" y="84366"/>
                  </a:lnTo>
                  <a:lnTo>
                    <a:pt x="423786" y="90576"/>
                  </a:lnTo>
                  <a:lnTo>
                    <a:pt x="412229" y="94513"/>
                  </a:lnTo>
                  <a:lnTo>
                    <a:pt x="399999" y="95973"/>
                  </a:lnTo>
                  <a:lnTo>
                    <a:pt x="399999" y="87312"/>
                  </a:lnTo>
                  <a:lnTo>
                    <a:pt x="418363" y="43764"/>
                  </a:lnTo>
                  <a:lnTo>
                    <a:pt x="458939" y="26885"/>
                  </a:lnTo>
                  <a:lnTo>
                    <a:pt x="460159" y="26885"/>
                  </a:lnTo>
                  <a:lnTo>
                    <a:pt x="482650" y="31877"/>
                  </a:lnTo>
                  <a:lnTo>
                    <a:pt x="501040" y="44640"/>
                  </a:lnTo>
                  <a:lnTo>
                    <a:pt x="513448" y="63284"/>
                  </a:lnTo>
                  <a:lnTo>
                    <a:pt x="517994" y="85877"/>
                  </a:lnTo>
                  <a:lnTo>
                    <a:pt x="517994" y="24320"/>
                  </a:lnTo>
                  <a:lnTo>
                    <a:pt x="493420" y="7264"/>
                  </a:lnTo>
                  <a:lnTo>
                    <a:pt x="460667" y="0"/>
                  </a:lnTo>
                  <a:lnTo>
                    <a:pt x="443814" y="1371"/>
                  </a:lnTo>
                  <a:lnTo>
                    <a:pt x="399529" y="24561"/>
                  </a:lnTo>
                  <a:lnTo>
                    <a:pt x="374865" y="69951"/>
                  </a:lnTo>
                  <a:lnTo>
                    <a:pt x="373100" y="87312"/>
                  </a:lnTo>
                  <a:lnTo>
                    <a:pt x="373100" y="143840"/>
                  </a:lnTo>
                  <a:lnTo>
                    <a:pt x="374726" y="160528"/>
                  </a:lnTo>
                  <a:lnTo>
                    <a:pt x="379412" y="176136"/>
                  </a:lnTo>
                  <a:lnTo>
                    <a:pt x="386829" y="190347"/>
                  </a:lnTo>
                  <a:lnTo>
                    <a:pt x="396659" y="202844"/>
                  </a:lnTo>
                  <a:lnTo>
                    <a:pt x="370243" y="202844"/>
                  </a:lnTo>
                  <a:lnTo>
                    <a:pt x="336842" y="209613"/>
                  </a:lnTo>
                  <a:lnTo>
                    <a:pt x="309537" y="228028"/>
                  </a:lnTo>
                  <a:lnTo>
                    <a:pt x="291109" y="255346"/>
                  </a:lnTo>
                  <a:lnTo>
                    <a:pt x="284353" y="288747"/>
                  </a:lnTo>
                  <a:lnTo>
                    <a:pt x="284353" y="407517"/>
                  </a:lnTo>
                  <a:lnTo>
                    <a:pt x="167208" y="407517"/>
                  </a:lnTo>
                  <a:lnTo>
                    <a:pt x="161188" y="413537"/>
                  </a:lnTo>
                  <a:lnTo>
                    <a:pt x="161188" y="475488"/>
                  </a:lnTo>
                  <a:lnTo>
                    <a:pt x="167208" y="481507"/>
                  </a:lnTo>
                  <a:lnTo>
                    <a:pt x="284353" y="481507"/>
                  </a:lnTo>
                  <a:lnTo>
                    <a:pt x="284353" y="524217"/>
                  </a:lnTo>
                  <a:lnTo>
                    <a:pt x="288264" y="543534"/>
                  </a:lnTo>
                  <a:lnTo>
                    <a:pt x="298919" y="559320"/>
                  </a:lnTo>
                  <a:lnTo>
                    <a:pt x="314706" y="569976"/>
                  </a:lnTo>
                  <a:lnTo>
                    <a:pt x="334010" y="573887"/>
                  </a:lnTo>
                  <a:lnTo>
                    <a:pt x="342087" y="573887"/>
                  </a:lnTo>
                  <a:lnTo>
                    <a:pt x="349846" y="571969"/>
                  </a:lnTo>
                  <a:lnTo>
                    <a:pt x="356806" y="568363"/>
                  </a:lnTo>
                  <a:lnTo>
                    <a:pt x="356806" y="660857"/>
                  </a:lnTo>
                  <a:lnTo>
                    <a:pt x="362826" y="666877"/>
                  </a:lnTo>
                  <a:lnTo>
                    <a:pt x="377672" y="666877"/>
                  </a:lnTo>
                  <a:lnTo>
                    <a:pt x="383692" y="660857"/>
                  </a:lnTo>
                  <a:lnTo>
                    <a:pt x="383692" y="568363"/>
                  </a:lnTo>
                  <a:lnTo>
                    <a:pt x="383692" y="547001"/>
                  </a:lnTo>
                  <a:lnTo>
                    <a:pt x="383692" y="537667"/>
                  </a:lnTo>
                  <a:lnTo>
                    <a:pt x="534301" y="537667"/>
                  </a:lnTo>
                  <a:lnTo>
                    <a:pt x="534301" y="678510"/>
                  </a:lnTo>
                  <a:lnTo>
                    <a:pt x="540321" y="684530"/>
                  </a:lnTo>
                  <a:lnTo>
                    <a:pt x="555180" y="684530"/>
                  </a:lnTo>
                  <a:lnTo>
                    <a:pt x="561187" y="678510"/>
                  </a:lnTo>
                  <a:lnTo>
                    <a:pt x="561187" y="567372"/>
                  </a:lnTo>
                  <a:lnTo>
                    <a:pt x="566928" y="570179"/>
                  </a:lnTo>
                  <a:lnTo>
                    <a:pt x="572985" y="572223"/>
                  </a:lnTo>
                  <a:lnTo>
                    <a:pt x="579285" y="573468"/>
                  </a:lnTo>
                  <a:lnTo>
                    <a:pt x="585774" y="573887"/>
                  </a:lnTo>
                  <a:lnTo>
                    <a:pt x="605091" y="569976"/>
                  </a:lnTo>
                  <a:lnTo>
                    <a:pt x="608952" y="567372"/>
                  </a:lnTo>
                  <a:lnTo>
                    <a:pt x="620890" y="559320"/>
                  </a:lnTo>
                  <a:lnTo>
                    <a:pt x="629208" y="546989"/>
                  </a:lnTo>
                  <a:lnTo>
                    <a:pt x="631545" y="543534"/>
                  </a:lnTo>
                  <a:lnTo>
                    <a:pt x="635457" y="524217"/>
                  </a:lnTo>
                  <a:lnTo>
                    <a:pt x="635457" y="481520"/>
                  </a:lnTo>
                  <a:lnTo>
                    <a:pt x="750785" y="481507"/>
                  </a:lnTo>
                  <a:lnTo>
                    <a:pt x="756805" y="475488"/>
                  </a:lnTo>
                  <a:lnTo>
                    <a:pt x="756805" y="454621"/>
                  </a:lnTo>
                  <a:lnTo>
                    <a:pt x="756805" y="413537"/>
                  </a:lnTo>
                  <a:close/>
                </a:path>
                <a:path w="918210" h="684530">
                  <a:moveTo>
                    <a:pt x="845553" y="263207"/>
                  </a:moveTo>
                  <a:lnTo>
                    <a:pt x="839533" y="257187"/>
                  </a:lnTo>
                  <a:lnTo>
                    <a:pt x="712381" y="257187"/>
                  </a:lnTo>
                  <a:lnTo>
                    <a:pt x="706361" y="263207"/>
                  </a:lnTo>
                  <a:lnTo>
                    <a:pt x="706361" y="278066"/>
                  </a:lnTo>
                  <a:lnTo>
                    <a:pt x="712381" y="284086"/>
                  </a:lnTo>
                  <a:lnTo>
                    <a:pt x="832104" y="284086"/>
                  </a:lnTo>
                  <a:lnTo>
                    <a:pt x="839533" y="284086"/>
                  </a:lnTo>
                  <a:lnTo>
                    <a:pt x="845553" y="278066"/>
                  </a:lnTo>
                  <a:lnTo>
                    <a:pt x="845553" y="263207"/>
                  </a:lnTo>
                  <a:close/>
                </a:path>
                <a:path w="918210" h="684530">
                  <a:moveTo>
                    <a:pt x="918006" y="310299"/>
                  </a:moveTo>
                  <a:lnTo>
                    <a:pt x="911987" y="304279"/>
                  </a:lnTo>
                  <a:lnTo>
                    <a:pt x="904557" y="304279"/>
                  </a:lnTo>
                  <a:lnTo>
                    <a:pt x="716241" y="304279"/>
                  </a:lnTo>
                  <a:lnTo>
                    <a:pt x="712825" y="305701"/>
                  </a:lnTo>
                  <a:lnTo>
                    <a:pt x="659765" y="358749"/>
                  </a:lnTo>
                  <a:lnTo>
                    <a:pt x="659765" y="367271"/>
                  </a:lnTo>
                  <a:lnTo>
                    <a:pt x="667651" y="375145"/>
                  </a:lnTo>
                  <a:lnTo>
                    <a:pt x="671093" y="376453"/>
                  </a:lnTo>
                  <a:lnTo>
                    <a:pt x="677976" y="376453"/>
                  </a:lnTo>
                  <a:lnTo>
                    <a:pt x="681418" y="375145"/>
                  </a:lnTo>
                  <a:lnTo>
                    <a:pt x="725385" y="331177"/>
                  </a:lnTo>
                  <a:lnTo>
                    <a:pt x="911987" y="331177"/>
                  </a:lnTo>
                  <a:lnTo>
                    <a:pt x="918006" y="325158"/>
                  </a:lnTo>
                  <a:lnTo>
                    <a:pt x="918006" y="310299"/>
                  </a:lnTo>
                  <a:close/>
                </a:path>
                <a:path w="918210" h="684530">
                  <a:moveTo>
                    <a:pt x="918006" y="216115"/>
                  </a:moveTo>
                  <a:lnTo>
                    <a:pt x="911987" y="210096"/>
                  </a:lnTo>
                  <a:lnTo>
                    <a:pt x="904557" y="210096"/>
                  </a:lnTo>
                  <a:lnTo>
                    <a:pt x="712381" y="210096"/>
                  </a:lnTo>
                  <a:lnTo>
                    <a:pt x="706361" y="216115"/>
                  </a:lnTo>
                  <a:lnTo>
                    <a:pt x="706361" y="230974"/>
                  </a:lnTo>
                  <a:lnTo>
                    <a:pt x="712381" y="236994"/>
                  </a:lnTo>
                  <a:lnTo>
                    <a:pt x="911987" y="236994"/>
                  </a:lnTo>
                  <a:lnTo>
                    <a:pt x="918006" y="230974"/>
                  </a:lnTo>
                  <a:lnTo>
                    <a:pt x="918006" y="216115"/>
                  </a:lnTo>
                  <a:close/>
                </a:path>
                <a:path w="918210" h="684530">
                  <a:moveTo>
                    <a:pt x="918006" y="169024"/>
                  </a:moveTo>
                  <a:lnTo>
                    <a:pt x="911987" y="163004"/>
                  </a:lnTo>
                  <a:lnTo>
                    <a:pt x="712381" y="163004"/>
                  </a:lnTo>
                  <a:lnTo>
                    <a:pt x="706361" y="169024"/>
                  </a:lnTo>
                  <a:lnTo>
                    <a:pt x="706361" y="176453"/>
                  </a:lnTo>
                  <a:lnTo>
                    <a:pt x="706361" y="183870"/>
                  </a:lnTo>
                  <a:lnTo>
                    <a:pt x="712381" y="189890"/>
                  </a:lnTo>
                  <a:lnTo>
                    <a:pt x="911987" y="189890"/>
                  </a:lnTo>
                  <a:lnTo>
                    <a:pt x="918006" y="183870"/>
                  </a:lnTo>
                  <a:lnTo>
                    <a:pt x="918006" y="169024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2593" y="1865229"/>
              <a:ext cx="211638" cy="12108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32969" y="1842516"/>
              <a:ext cx="2204720" cy="476250"/>
            </a:xfrm>
            <a:custGeom>
              <a:avLst/>
              <a:gdLst/>
              <a:ahLst/>
              <a:cxnLst/>
              <a:rect l="l" t="t" r="r" b="b"/>
              <a:pathLst>
                <a:path w="2204720" h="476250">
                  <a:moveTo>
                    <a:pt x="2204389" y="0"/>
                  </a:moveTo>
                  <a:lnTo>
                    <a:pt x="0" y="0"/>
                  </a:lnTo>
                  <a:lnTo>
                    <a:pt x="0" y="475754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0103" y="230398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75178" y="3919091"/>
            <a:ext cx="1600199" cy="5969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5290" marR="5080" indent="-403225">
              <a:lnSpc>
                <a:spcPct val="100000"/>
              </a:lnSpc>
              <a:spcBef>
                <a:spcPts val="95"/>
              </a:spcBef>
            </a:pPr>
            <a:r>
              <a:rPr lang="en-IN" sz="2000" spc="45" dirty="0">
                <a:solidFill>
                  <a:srgbClr val="92D050"/>
                </a:solidFill>
                <a:latin typeface="Times New Roman"/>
                <a:cs typeface="Times New Roman"/>
              </a:rPr>
              <a:t> </a:t>
            </a:r>
            <a:r>
              <a:rPr lang="en-IN" spc="45" dirty="0">
                <a:solidFill>
                  <a:srgbClr val="92D050"/>
                </a:solidFill>
                <a:latin typeface="SF Compact Text" panose="02010604030202060204" pitchFamily="2" charset="0"/>
                <a:cs typeface="Times New Roman"/>
              </a:rPr>
              <a:t>Capture color frames</a:t>
            </a:r>
            <a:endParaRPr dirty="0">
              <a:latin typeface="SF Compact Text" panose="02010604030202060204" pitchFamily="2" charset="0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49223" y="2141232"/>
            <a:ext cx="1967230" cy="1955800"/>
            <a:chOff x="649223" y="2141232"/>
            <a:chExt cx="1967230" cy="1955800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9223" y="2141232"/>
              <a:ext cx="1966721" cy="19552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97635" y="2389631"/>
              <a:ext cx="1470025" cy="1458595"/>
            </a:xfrm>
            <a:custGeom>
              <a:avLst/>
              <a:gdLst/>
              <a:ahLst/>
              <a:cxnLst/>
              <a:rect l="l" t="t" r="r" b="b"/>
              <a:pathLst>
                <a:path w="1470025" h="1458595">
                  <a:moveTo>
                    <a:pt x="0" y="729233"/>
                  </a:moveTo>
                  <a:lnTo>
                    <a:pt x="1563" y="681286"/>
                  </a:lnTo>
                  <a:lnTo>
                    <a:pt x="6188" y="634167"/>
                  </a:lnTo>
                  <a:lnTo>
                    <a:pt x="13778" y="587973"/>
                  </a:lnTo>
                  <a:lnTo>
                    <a:pt x="24237" y="542798"/>
                  </a:lnTo>
                  <a:lnTo>
                    <a:pt x="37467" y="498740"/>
                  </a:lnTo>
                  <a:lnTo>
                    <a:pt x="53372" y="455894"/>
                  </a:lnTo>
                  <a:lnTo>
                    <a:pt x="71855" y="414357"/>
                  </a:lnTo>
                  <a:lnTo>
                    <a:pt x="92818" y="374225"/>
                  </a:lnTo>
                  <a:lnTo>
                    <a:pt x="116166" y="335593"/>
                  </a:lnTo>
                  <a:lnTo>
                    <a:pt x="141801" y="298558"/>
                  </a:lnTo>
                  <a:lnTo>
                    <a:pt x="169626" y="263217"/>
                  </a:lnTo>
                  <a:lnTo>
                    <a:pt x="199545" y="229664"/>
                  </a:lnTo>
                  <a:lnTo>
                    <a:pt x="231461" y="197996"/>
                  </a:lnTo>
                  <a:lnTo>
                    <a:pt x="265277" y="168309"/>
                  </a:lnTo>
                  <a:lnTo>
                    <a:pt x="300896" y="140700"/>
                  </a:lnTo>
                  <a:lnTo>
                    <a:pt x="338221" y="115264"/>
                  </a:lnTo>
                  <a:lnTo>
                    <a:pt x="377155" y="92098"/>
                  </a:lnTo>
                  <a:lnTo>
                    <a:pt x="417602" y="71297"/>
                  </a:lnTo>
                  <a:lnTo>
                    <a:pt x="459465" y="52958"/>
                  </a:lnTo>
                  <a:lnTo>
                    <a:pt x="502646" y="37177"/>
                  </a:lnTo>
                  <a:lnTo>
                    <a:pt x="547050" y="24049"/>
                  </a:lnTo>
                  <a:lnTo>
                    <a:pt x="592579" y="13672"/>
                  </a:lnTo>
                  <a:lnTo>
                    <a:pt x="639136" y="6140"/>
                  </a:lnTo>
                  <a:lnTo>
                    <a:pt x="686625" y="1551"/>
                  </a:lnTo>
                  <a:lnTo>
                    <a:pt x="734949" y="0"/>
                  </a:lnTo>
                  <a:lnTo>
                    <a:pt x="783272" y="1551"/>
                  </a:lnTo>
                  <a:lnTo>
                    <a:pt x="830761" y="6140"/>
                  </a:lnTo>
                  <a:lnTo>
                    <a:pt x="877318" y="13672"/>
                  </a:lnTo>
                  <a:lnTo>
                    <a:pt x="922847" y="24049"/>
                  </a:lnTo>
                  <a:lnTo>
                    <a:pt x="967251" y="37177"/>
                  </a:lnTo>
                  <a:lnTo>
                    <a:pt x="1010432" y="52958"/>
                  </a:lnTo>
                  <a:lnTo>
                    <a:pt x="1052295" y="71297"/>
                  </a:lnTo>
                  <a:lnTo>
                    <a:pt x="1092742" y="92098"/>
                  </a:lnTo>
                  <a:lnTo>
                    <a:pt x="1131676" y="115264"/>
                  </a:lnTo>
                  <a:lnTo>
                    <a:pt x="1169001" y="140700"/>
                  </a:lnTo>
                  <a:lnTo>
                    <a:pt x="1204620" y="168309"/>
                  </a:lnTo>
                  <a:lnTo>
                    <a:pt x="1238436" y="197996"/>
                  </a:lnTo>
                  <a:lnTo>
                    <a:pt x="1270352" y="229664"/>
                  </a:lnTo>
                  <a:lnTo>
                    <a:pt x="1300271" y="263217"/>
                  </a:lnTo>
                  <a:lnTo>
                    <a:pt x="1328096" y="298558"/>
                  </a:lnTo>
                  <a:lnTo>
                    <a:pt x="1353731" y="335593"/>
                  </a:lnTo>
                  <a:lnTo>
                    <a:pt x="1377079" y="374225"/>
                  </a:lnTo>
                  <a:lnTo>
                    <a:pt x="1398042" y="414357"/>
                  </a:lnTo>
                  <a:lnTo>
                    <a:pt x="1416525" y="455894"/>
                  </a:lnTo>
                  <a:lnTo>
                    <a:pt x="1432430" y="498740"/>
                  </a:lnTo>
                  <a:lnTo>
                    <a:pt x="1445660" y="542798"/>
                  </a:lnTo>
                  <a:lnTo>
                    <a:pt x="1456119" y="587973"/>
                  </a:lnTo>
                  <a:lnTo>
                    <a:pt x="1463709" y="634167"/>
                  </a:lnTo>
                  <a:lnTo>
                    <a:pt x="1468334" y="681286"/>
                  </a:lnTo>
                  <a:lnTo>
                    <a:pt x="1469898" y="729233"/>
                  </a:lnTo>
                  <a:lnTo>
                    <a:pt x="1468334" y="777181"/>
                  </a:lnTo>
                  <a:lnTo>
                    <a:pt x="1463709" y="824300"/>
                  </a:lnTo>
                  <a:lnTo>
                    <a:pt x="1456119" y="870494"/>
                  </a:lnTo>
                  <a:lnTo>
                    <a:pt x="1445660" y="915669"/>
                  </a:lnTo>
                  <a:lnTo>
                    <a:pt x="1432430" y="959727"/>
                  </a:lnTo>
                  <a:lnTo>
                    <a:pt x="1416525" y="1002573"/>
                  </a:lnTo>
                  <a:lnTo>
                    <a:pt x="1398042" y="1044110"/>
                  </a:lnTo>
                  <a:lnTo>
                    <a:pt x="1377079" y="1084242"/>
                  </a:lnTo>
                  <a:lnTo>
                    <a:pt x="1353731" y="1122874"/>
                  </a:lnTo>
                  <a:lnTo>
                    <a:pt x="1328096" y="1159909"/>
                  </a:lnTo>
                  <a:lnTo>
                    <a:pt x="1300271" y="1195250"/>
                  </a:lnTo>
                  <a:lnTo>
                    <a:pt x="1270352" y="1228803"/>
                  </a:lnTo>
                  <a:lnTo>
                    <a:pt x="1238436" y="1260471"/>
                  </a:lnTo>
                  <a:lnTo>
                    <a:pt x="1204620" y="1290158"/>
                  </a:lnTo>
                  <a:lnTo>
                    <a:pt x="1169001" y="1317767"/>
                  </a:lnTo>
                  <a:lnTo>
                    <a:pt x="1131676" y="1343203"/>
                  </a:lnTo>
                  <a:lnTo>
                    <a:pt x="1092742" y="1366369"/>
                  </a:lnTo>
                  <a:lnTo>
                    <a:pt x="1052295" y="1387170"/>
                  </a:lnTo>
                  <a:lnTo>
                    <a:pt x="1010432" y="1405509"/>
                  </a:lnTo>
                  <a:lnTo>
                    <a:pt x="967251" y="1421290"/>
                  </a:lnTo>
                  <a:lnTo>
                    <a:pt x="922847" y="1434418"/>
                  </a:lnTo>
                  <a:lnTo>
                    <a:pt x="877318" y="1444795"/>
                  </a:lnTo>
                  <a:lnTo>
                    <a:pt x="830761" y="1452327"/>
                  </a:lnTo>
                  <a:lnTo>
                    <a:pt x="783272" y="1456916"/>
                  </a:lnTo>
                  <a:lnTo>
                    <a:pt x="734949" y="1458467"/>
                  </a:lnTo>
                  <a:lnTo>
                    <a:pt x="686625" y="1456916"/>
                  </a:lnTo>
                  <a:lnTo>
                    <a:pt x="639136" y="1452327"/>
                  </a:lnTo>
                  <a:lnTo>
                    <a:pt x="592579" y="1444795"/>
                  </a:lnTo>
                  <a:lnTo>
                    <a:pt x="547050" y="1434418"/>
                  </a:lnTo>
                  <a:lnTo>
                    <a:pt x="502646" y="1421290"/>
                  </a:lnTo>
                  <a:lnTo>
                    <a:pt x="459465" y="1405509"/>
                  </a:lnTo>
                  <a:lnTo>
                    <a:pt x="417602" y="1387170"/>
                  </a:lnTo>
                  <a:lnTo>
                    <a:pt x="377155" y="1366369"/>
                  </a:lnTo>
                  <a:lnTo>
                    <a:pt x="338221" y="1343203"/>
                  </a:lnTo>
                  <a:lnTo>
                    <a:pt x="300896" y="1317767"/>
                  </a:lnTo>
                  <a:lnTo>
                    <a:pt x="265277" y="1290158"/>
                  </a:lnTo>
                  <a:lnTo>
                    <a:pt x="231461" y="1260471"/>
                  </a:lnTo>
                  <a:lnTo>
                    <a:pt x="199545" y="1228803"/>
                  </a:lnTo>
                  <a:lnTo>
                    <a:pt x="169626" y="1195250"/>
                  </a:lnTo>
                  <a:lnTo>
                    <a:pt x="141801" y="1159909"/>
                  </a:lnTo>
                  <a:lnTo>
                    <a:pt x="116166" y="1122874"/>
                  </a:lnTo>
                  <a:lnTo>
                    <a:pt x="92818" y="1084242"/>
                  </a:lnTo>
                  <a:lnTo>
                    <a:pt x="71855" y="1044110"/>
                  </a:lnTo>
                  <a:lnTo>
                    <a:pt x="53372" y="1002573"/>
                  </a:lnTo>
                  <a:lnTo>
                    <a:pt x="37467" y="959727"/>
                  </a:lnTo>
                  <a:lnTo>
                    <a:pt x="24237" y="915669"/>
                  </a:lnTo>
                  <a:lnTo>
                    <a:pt x="13778" y="870494"/>
                  </a:lnTo>
                  <a:lnTo>
                    <a:pt x="6188" y="824300"/>
                  </a:lnTo>
                  <a:lnTo>
                    <a:pt x="1563" y="777181"/>
                  </a:lnTo>
                  <a:lnTo>
                    <a:pt x="0" y="729233"/>
                  </a:lnTo>
                  <a:close/>
                </a:path>
              </a:pathLst>
            </a:custGeom>
            <a:ln w="38100">
              <a:solidFill>
                <a:srgbClr val="8BD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15274" y="3951920"/>
            <a:ext cx="2071603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45" dirty="0">
                <a:solidFill>
                  <a:srgbClr val="92D050"/>
                </a:solidFill>
                <a:latin typeface="SF Compact Text" panose="02010604030202060204" pitchFamily="2" charset="0"/>
                <a:cs typeface="Times New Roman"/>
              </a:rPr>
              <a:t> Capture IR frames</a:t>
            </a:r>
            <a:endParaRPr dirty="0">
              <a:latin typeface="SF Compact Text" panose="02010604030202060204" pitchFamily="2" charset="0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306758" y="1793176"/>
            <a:ext cx="3188335" cy="2303780"/>
            <a:chOff x="5306758" y="1793176"/>
            <a:chExt cx="3188335" cy="230378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8054" y="2141232"/>
              <a:ext cx="1966721" cy="195527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76466" y="2389632"/>
              <a:ext cx="1470025" cy="1458595"/>
            </a:xfrm>
            <a:custGeom>
              <a:avLst/>
              <a:gdLst/>
              <a:ahLst/>
              <a:cxnLst/>
              <a:rect l="l" t="t" r="r" b="b"/>
              <a:pathLst>
                <a:path w="1470025" h="1458595">
                  <a:moveTo>
                    <a:pt x="0" y="729233"/>
                  </a:moveTo>
                  <a:lnTo>
                    <a:pt x="1563" y="681286"/>
                  </a:lnTo>
                  <a:lnTo>
                    <a:pt x="6188" y="634167"/>
                  </a:lnTo>
                  <a:lnTo>
                    <a:pt x="13778" y="587973"/>
                  </a:lnTo>
                  <a:lnTo>
                    <a:pt x="24237" y="542798"/>
                  </a:lnTo>
                  <a:lnTo>
                    <a:pt x="37467" y="498740"/>
                  </a:lnTo>
                  <a:lnTo>
                    <a:pt x="53372" y="455894"/>
                  </a:lnTo>
                  <a:lnTo>
                    <a:pt x="71855" y="414357"/>
                  </a:lnTo>
                  <a:lnTo>
                    <a:pt x="92818" y="374225"/>
                  </a:lnTo>
                  <a:lnTo>
                    <a:pt x="116166" y="335593"/>
                  </a:lnTo>
                  <a:lnTo>
                    <a:pt x="141801" y="298558"/>
                  </a:lnTo>
                  <a:lnTo>
                    <a:pt x="169626" y="263217"/>
                  </a:lnTo>
                  <a:lnTo>
                    <a:pt x="199545" y="229664"/>
                  </a:lnTo>
                  <a:lnTo>
                    <a:pt x="231461" y="197996"/>
                  </a:lnTo>
                  <a:lnTo>
                    <a:pt x="265277" y="168309"/>
                  </a:lnTo>
                  <a:lnTo>
                    <a:pt x="300896" y="140700"/>
                  </a:lnTo>
                  <a:lnTo>
                    <a:pt x="338221" y="115264"/>
                  </a:lnTo>
                  <a:lnTo>
                    <a:pt x="377155" y="92098"/>
                  </a:lnTo>
                  <a:lnTo>
                    <a:pt x="417602" y="71297"/>
                  </a:lnTo>
                  <a:lnTo>
                    <a:pt x="459465" y="52958"/>
                  </a:lnTo>
                  <a:lnTo>
                    <a:pt x="502646" y="37177"/>
                  </a:lnTo>
                  <a:lnTo>
                    <a:pt x="547050" y="24049"/>
                  </a:lnTo>
                  <a:lnTo>
                    <a:pt x="592579" y="13672"/>
                  </a:lnTo>
                  <a:lnTo>
                    <a:pt x="639136" y="6140"/>
                  </a:lnTo>
                  <a:lnTo>
                    <a:pt x="686625" y="1551"/>
                  </a:lnTo>
                  <a:lnTo>
                    <a:pt x="734949" y="0"/>
                  </a:lnTo>
                  <a:lnTo>
                    <a:pt x="783272" y="1551"/>
                  </a:lnTo>
                  <a:lnTo>
                    <a:pt x="830761" y="6140"/>
                  </a:lnTo>
                  <a:lnTo>
                    <a:pt x="877318" y="13672"/>
                  </a:lnTo>
                  <a:lnTo>
                    <a:pt x="922847" y="24049"/>
                  </a:lnTo>
                  <a:lnTo>
                    <a:pt x="967251" y="37177"/>
                  </a:lnTo>
                  <a:lnTo>
                    <a:pt x="1010432" y="52958"/>
                  </a:lnTo>
                  <a:lnTo>
                    <a:pt x="1052295" y="71297"/>
                  </a:lnTo>
                  <a:lnTo>
                    <a:pt x="1092742" y="92098"/>
                  </a:lnTo>
                  <a:lnTo>
                    <a:pt x="1131676" y="115264"/>
                  </a:lnTo>
                  <a:lnTo>
                    <a:pt x="1169001" y="140700"/>
                  </a:lnTo>
                  <a:lnTo>
                    <a:pt x="1204620" y="168309"/>
                  </a:lnTo>
                  <a:lnTo>
                    <a:pt x="1238436" y="197996"/>
                  </a:lnTo>
                  <a:lnTo>
                    <a:pt x="1270352" y="229664"/>
                  </a:lnTo>
                  <a:lnTo>
                    <a:pt x="1300271" y="263217"/>
                  </a:lnTo>
                  <a:lnTo>
                    <a:pt x="1328096" y="298558"/>
                  </a:lnTo>
                  <a:lnTo>
                    <a:pt x="1353731" y="335593"/>
                  </a:lnTo>
                  <a:lnTo>
                    <a:pt x="1377079" y="374225"/>
                  </a:lnTo>
                  <a:lnTo>
                    <a:pt x="1398042" y="414357"/>
                  </a:lnTo>
                  <a:lnTo>
                    <a:pt x="1416525" y="455894"/>
                  </a:lnTo>
                  <a:lnTo>
                    <a:pt x="1432430" y="498740"/>
                  </a:lnTo>
                  <a:lnTo>
                    <a:pt x="1445660" y="542798"/>
                  </a:lnTo>
                  <a:lnTo>
                    <a:pt x="1456119" y="587973"/>
                  </a:lnTo>
                  <a:lnTo>
                    <a:pt x="1463709" y="634167"/>
                  </a:lnTo>
                  <a:lnTo>
                    <a:pt x="1468334" y="681286"/>
                  </a:lnTo>
                  <a:lnTo>
                    <a:pt x="1469898" y="729233"/>
                  </a:lnTo>
                  <a:lnTo>
                    <a:pt x="1468334" y="777181"/>
                  </a:lnTo>
                  <a:lnTo>
                    <a:pt x="1463709" y="824300"/>
                  </a:lnTo>
                  <a:lnTo>
                    <a:pt x="1456119" y="870494"/>
                  </a:lnTo>
                  <a:lnTo>
                    <a:pt x="1445660" y="915669"/>
                  </a:lnTo>
                  <a:lnTo>
                    <a:pt x="1432430" y="959727"/>
                  </a:lnTo>
                  <a:lnTo>
                    <a:pt x="1416525" y="1002573"/>
                  </a:lnTo>
                  <a:lnTo>
                    <a:pt x="1398042" y="1044110"/>
                  </a:lnTo>
                  <a:lnTo>
                    <a:pt x="1377079" y="1084242"/>
                  </a:lnTo>
                  <a:lnTo>
                    <a:pt x="1353731" y="1122874"/>
                  </a:lnTo>
                  <a:lnTo>
                    <a:pt x="1328096" y="1159909"/>
                  </a:lnTo>
                  <a:lnTo>
                    <a:pt x="1300271" y="1195250"/>
                  </a:lnTo>
                  <a:lnTo>
                    <a:pt x="1270352" y="1228803"/>
                  </a:lnTo>
                  <a:lnTo>
                    <a:pt x="1238436" y="1260471"/>
                  </a:lnTo>
                  <a:lnTo>
                    <a:pt x="1204620" y="1290158"/>
                  </a:lnTo>
                  <a:lnTo>
                    <a:pt x="1169001" y="1317767"/>
                  </a:lnTo>
                  <a:lnTo>
                    <a:pt x="1131676" y="1343203"/>
                  </a:lnTo>
                  <a:lnTo>
                    <a:pt x="1092742" y="1366369"/>
                  </a:lnTo>
                  <a:lnTo>
                    <a:pt x="1052295" y="1387170"/>
                  </a:lnTo>
                  <a:lnTo>
                    <a:pt x="1010432" y="1405509"/>
                  </a:lnTo>
                  <a:lnTo>
                    <a:pt x="967251" y="1421290"/>
                  </a:lnTo>
                  <a:lnTo>
                    <a:pt x="922847" y="1434418"/>
                  </a:lnTo>
                  <a:lnTo>
                    <a:pt x="877318" y="1444795"/>
                  </a:lnTo>
                  <a:lnTo>
                    <a:pt x="830761" y="1452327"/>
                  </a:lnTo>
                  <a:lnTo>
                    <a:pt x="783272" y="1456916"/>
                  </a:lnTo>
                  <a:lnTo>
                    <a:pt x="734949" y="1458467"/>
                  </a:lnTo>
                  <a:lnTo>
                    <a:pt x="686625" y="1456916"/>
                  </a:lnTo>
                  <a:lnTo>
                    <a:pt x="639136" y="1452327"/>
                  </a:lnTo>
                  <a:lnTo>
                    <a:pt x="592579" y="1444795"/>
                  </a:lnTo>
                  <a:lnTo>
                    <a:pt x="547050" y="1434418"/>
                  </a:lnTo>
                  <a:lnTo>
                    <a:pt x="502646" y="1421290"/>
                  </a:lnTo>
                  <a:lnTo>
                    <a:pt x="459465" y="1405509"/>
                  </a:lnTo>
                  <a:lnTo>
                    <a:pt x="417602" y="1387170"/>
                  </a:lnTo>
                  <a:lnTo>
                    <a:pt x="377155" y="1366369"/>
                  </a:lnTo>
                  <a:lnTo>
                    <a:pt x="338221" y="1343203"/>
                  </a:lnTo>
                  <a:lnTo>
                    <a:pt x="300896" y="1317767"/>
                  </a:lnTo>
                  <a:lnTo>
                    <a:pt x="265277" y="1290158"/>
                  </a:lnTo>
                  <a:lnTo>
                    <a:pt x="231461" y="1260471"/>
                  </a:lnTo>
                  <a:lnTo>
                    <a:pt x="199545" y="1228803"/>
                  </a:lnTo>
                  <a:lnTo>
                    <a:pt x="169626" y="1195250"/>
                  </a:lnTo>
                  <a:lnTo>
                    <a:pt x="141801" y="1159909"/>
                  </a:lnTo>
                  <a:lnTo>
                    <a:pt x="116166" y="1122874"/>
                  </a:lnTo>
                  <a:lnTo>
                    <a:pt x="92818" y="1084242"/>
                  </a:lnTo>
                  <a:lnTo>
                    <a:pt x="71855" y="1044110"/>
                  </a:lnTo>
                  <a:lnTo>
                    <a:pt x="53372" y="1002573"/>
                  </a:lnTo>
                  <a:lnTo>
                    <a:pt x="37467" y="959727"/>
                  </a:lnTo>
                  <a:lnTo>
                    <a:pt x="24237" y="915669"/>
                  </a:lnTo>
                  <a:lnTo>
                    <a:pt x="13778" y="870494"/>
                  </a:lnTo>
                  <a:lnTo>
                    <a:pt x="6188" y="824300"/>
                  </a:lnTo>
                  <a:lnTo>
                    <a:pt x="1563" y="777181"/>
                  </a:lnTo>
                  <a:lnTo>
                    <a:pt x="0" y="729233"/>
                  </a:lnTo>
                  <a:close/>
                </a:path>
              </a:pathLst>
            </a:custGeom>
            <a:ln w="38100">
              <a:solidFill>
                <a:srgbClr val="8BD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1046" y="1807464"/>
              <a:ext cx="2190750" cy="510540"/>
            </a:xfrm>
            <a:custGeom>
              <a:avLst/>
              <a:gdLst/>
              <a:ahLst/>
              <a:cxnLst/>
              <a:rect l="l" t="t" r="r" b="b"/>
              <a:pathLst>
                <a:path w="2190750" h="510539">
                  <a:moveTo>
                    <a:pt x="0" y="0"/>
                  </a:moveTo>
                  <a:lnTo>
                    <a:pt x="2190127" y="0"/>
                  </a:lnTo>
                  <a:lnTo>
                    <a:pt x="2190127" y="510501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68307" y="2303682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869145" y="267076"/>
            <a:ext cx="1689613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20"/>
              </a:spcBef>
            </a:pPr>
            <a:r>
              <a:rPr lang="en-IN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</a:t>
            </a:r>
            <a:endParaRPr b="1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9" y="477773"/>
            <a:ext cx="1888235" cy="10500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19371" y="726186"/>
            <a:ext cx="1438658" cy="562975"/>
          </a:xfrm>
          <a:prstGeom prst="rect">
            <a:avLst/>
          </a:prstGeom>
          <a:solidFill>
            <a:srgbClr val="1F1F1F"/>
          </a:solidFill>
          <a:ln w="38100">
            <a:solidFill>
              <a:srgbClr val="36FFF4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150"/>
              </a:spcBef>
            </a:pPr>
            <a:r>
              <a:rPr lang="en-IN" sz="1500" spc="-5" dirty="0">
                <a:solidFill>
                  <a:srgbClr val="36FFF4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36FFF4"/>
                </a:solidFill>
                <a:latin typeface="Arial MT"/>
                <a:cs typeface="Arial MT"/>
              </a:rPr>
              <a:t>Dat</a:t>
            </a:r>
            <a:r>
              <a:rPr sz="1500" dirty="0">
                <a:solidFill>
                  <a:srgbClr val="36FFF4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36FFF4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36FFF4"/>
                </a:solidFill>
                <a:latin typeface="Arial MT"/>
                <a:cs typeface="Arial MT"/>
              </a:rPr>
              <a:t>Transfer</a:t>
            </a:r>
            <a:endParaRPr lang="en-IN" sz="1500" dirty="0">
              <a:solidFill>
                <a:srgbClr val="36FFF4"/>
              </a:solidFill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1150"/>
              </a:spcBef>
            </a:pPr>
            <a:endParaRPr sz="1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352550"/>
            <a:ext cx="8564105" cy="36956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02988" y="248036"/>
            <a:ext cx="1424176" cy="3539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IN" sz="22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</a:t>
            </a:r>
            <a:endParaRPr sz="2200" b="1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9" y="477773"/>
            <a:ext cx="1888235" cy="10500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19371" y="726186"/>
            <a:ext cx="1391920" cy="553720"/>
          </a:xfrm>
          <a:prstGeom prst="rect">
            <a:avLst/>
          </a:prstGeom>
          <a:solidFill>
            <a:srgbClr val="1F1F1F"/>
          </a:solidFill>
          <a:ln w="38100">
            <a:solidFill>
              <a:srgbClr val="36FFF4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150"/>
              </a:spcBef>
            </a:pPr>
            <a:r>
              <a:rPr sz="1500" spc="-5" dirty="0">
                <a:solidFill>
                  <a:srgbClr val="36FFF4"/>
                </a:solidFill>
                <a:latin typeface="Arial MT"/>
                <a:cs typeface="Arial MT"/>
              </a:rPr>
              <a:t>Dat</a:t>
            </a:r>
            <a:r>
              <a:rPr sz="1500" dirty="0">
                <a:solidFill>
                  <a:srgbClr val="36FFF4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36FFF4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36FFF4"/>
                </a:solidFill>
                <a:latin typeface="Arial MT"/>
                <a:cs typeface="Arial MT"/>
              </a:rPr>
              <a:t>Transfer</a:t>
            </a:r>
            <a:endParaRPr sz="15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631" y="1517522"/>
            <a:ext cx="9028430" cy="2655570"/>
            <a:chOff x="95631" y="1517522"/>
            <a:chExt cx="9028430" cy="26555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6" y="1527047"/>
              <a:ext cx="4659629" cy="1475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0393" y="1522285"/>
              <a:ext cx="4669155" cy="1485265"/>
            </a:xfrm>
            <a:custGeom>
              <a:avLst/>
              <a:gdLst/>
              <a:ahLst/>
              <a:cxnLst/>
              <a:rect l="l" t="t" r="r" b="b"/>
              <a:pathLst>
                <a:path w="4669155" h="1485264">
                  <a:moveTo>
                    <a:pt x="0" y="0"/>
                  </a:moveTo>
                  <a:lnTo>
                    <a:pt x="4669155" y="0"/>
                  </a:lnTo>
                  <a:lnTo>
                    <a:pt x="4669155" y="1484757"/>
                  </a:lnTo>
                  <a:lnTo>
                    <a:pt x="0" y="148475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3574" y="1602485"/>
              <a:ext cx="4140707" cy="24932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68811" y="1597723"/>
              <a:ext cx="4150360" cy="2503170"/>
            </a:xfrm>
            <a:custGeom>
              <a:avLst/>
              <a:gdLst/>
              <a:ahLst/>
              <a:cxnLst/>
              <a:rect l="l" t="t" r="r" b="b"/>
              <a:pathLst>
                <a:path w="4150359" h="2503170">
                  <a:moveTo>
                    <a:pt x="0" y="0"/>
                  </a:moveTo>
                  <a:lnTo>
                    <a:pt x="4150233" y="0"/>
                  </a:lnTo>
                  <a:lnTo>
                    <a:pt x="4150233" y="2502789"/>
                  </a:lnTo>
                  <a:lnTo>
                    <a:pt x="0" y="250278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489" y="3934205"/>
              <a:ext cx="1782317" cy="2385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99695" y="2656712"/>
              <a:ext cx="775970" cy="1397635"/>
            </a:xfrm>
            <a:custGeom>
              <a:avLst/>
              <a:gdLst/>
              <a:ahLst/>
              <a:cxnLst/>
              <a:rect l="l" t="t" r="r" b="b"/>
              <a:pathLst>
                <a:path w="775970" h="1397635">
                  <a:moveTo>
                    <a:pt x="775715" y="0"/>
                  </a:moveTo>
                  <a:lnTo>
                    <a:pt x="775715" y="1397279"/>
                  </a:lnTo>
                  <a:lnTo>
                    <a:pt x="0" y="1397279"/>
                  </a:lnTo>
                </a:path>
              </a:pathLst>
            </a:custGeom>
            <a:ln w="12700">
              <a:solidFill>
                <a:srgbClr val="ACED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6188" y="401589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ACE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43421" y="241687"/>
            <a:ext cx="1467870" cy="3539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200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00"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200" b="1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200" b="1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9" y="477773"/>
            <a:ext cx="1888235" cy="10500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19371" y="726186"/>
            <a:ext cx="1391920" cy="553720"/>
          </a:xfrm>
          <a:prstGeom prst="rect">
            <a:avLst/>
          </a:prstGeom>
          <a:solidFill>
            <a:srgbClr val="1F1F1F"/>
          </a:solidFill>
          <a:ln w="38100">
            <a:solidFill>
              <a:srgbClr val="36FFF4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150"/>
              </a:spcBef>
            </a:pPr>
            <a:r>
              <a:rPr sz="1500" spc="-5" dirty="0">
                <a:solidFill>
                  <a:srgbClr val="36FFF4"/>
                </a:solidFill>
                <a:latin typeface="Arial MT"/>
                <a:cs typeface="Arial MT"/>
              </a:rPr>
              <a:t>Dat</a:t>
            </a:r>
            <a:r>
              <a:rPr sz="1500" dirty="0">
                <a:solidFill>
                  <a:srgbClr val="36FFF4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36FFF4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36FFF4"/>
                </a:solidFill>
                <a:latin typeface="Arial MT"/>
                <a:cs typeface="Arial MT"/>
              </a:rPr>
              <a:t>Transfer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915" y="1517522"/>
            <a:ext cx="9034145" cy="3083560"/>
            <a:chOff x="89915" y="1517522"/>
            <a:chExt cx="9034145" cy="30835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6" y="1527047"/>
              <a:ext cx="4659629" cy="1475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0393" y="1522285"/>
              <a:ext cx="4669155" cy="1485265"/>
            </a:xfrm>
            <a:custGeom>
              <a:avLst/>
              <a:gdLst/>
              <a:ahLst/>
              <a:cxnLst/>
              <a:rect l="l" t="t" r="r" b="b"/>
              <a:pathLst>
                <a:path w="4669155" h="1485264">
                  <a:moveTo>
                    <a:pt x="0" y="0"/>
                  </a:moveTo>
                  <a:lnTo>
                    <a:pt x="4669155" y="0"/>
                  </a:lnTo>
                  <a:lnTo>
                    <a:pt x="4669155" y="1484757"/>
                  </a:lnTo>
                  <a:lnTo>
                    <a:pt x="0" y="148475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3574" y="1602485"/>
              <a:ext cx="4140707" cy="24932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68811" y="1597723"/>
              <a:ext cx="4150360" cy="2503170"/>
            </a:xfrm>
            <a:custGeom>
              <a:avLst/>
              <a:gdLst/>
              <a:ahLst/>
              <a:cxnLst/>
              <a:rect l="l" t="t" r="r" b="b"/>
              <a:pathLst>
                <a:path w="4150359" h="2503170">
                  <a:moveTo>
                    <a:pt x="0" y="0"/>
                  </a:moveTo>
                  <a:lnTo>
                    <a:pt x="4150233" y="0"/>
                  </a:lnTo>
                  <a:lnTo>
                    <a:pt x="4150233" y="2502789"/>
                  </a:lnTo>
                  <a:lnTo>
                    <a:pt x="0" y="250278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490" y="3934205"/>
              <a:ext cx="1782317" cy="2385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99695" y="2656712"/>
              <a:ext cx="775970" cy="1397635"/>
            </a:xfrm>
            <a:custGeom>
              <a:avLst/>
              <a:gdLst/>
              <a:ahLst/>
              <a:cxnLst/>
              <a:rect l="l" t="t" r="r" b="b"/>
              <a:pathLst>
                <a:path w="775970" h="1397635">
                  <a:moveTo>
                    <a:pt x="775715" y="0"/>
                  </a:moveTo>
                  <a:lnTo>
                    <a:pt x="775715" y="1397279"/>
                  </a:lnTo>
                  <a:lnTo>
                    <a:pt x="0" y="1397279"/>
                  </a:lnTo>
                </a:path>
              </a:pathLst>
            </a:custGeom>
            <a:ln w="12700">
              <a:solidFill>
                <a:srgbClr val="ACED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36189" y="401589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ACE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527" y="1911857"/>
              <a:ext cx="6952488" cy="26761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70177" y="1905507"/>
              <a:ext cx="6965315" cy="2689225"/>
            </a:xfrm>
            <a:custGeom>
              <a:avLst/>
              <a:gdLst/>
              <a:ahLst/>
              <a:cxnLst/>
              <a:rect l="l" t="t" r="r" b="b"/>
              <a:pathLst>
                <a:path w="6965315" h="2689225">
                  <a:moveTo>
                    <a:pt x="0" y="0"/>
                  </a:moveTo>
                  <a:lnTo>
                    <a:pt x="6965188" y="0"/>
                  </a:lnTo>
                  <a:lnTo>
                    <a:pt x="6965188" y="2688844"/>
                  </a:lnTo>
                  <a:lnTo>
                    <a:pt x="0" y="268884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" y="3112782"/>
              <a:ext cx="1423416" cy="113535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4262" y="3490986"/>
              <a:ext cx="758825" cy="379095"/>
            </a:xfrm>
            <a:custGeom>
              <a:avLst/>
              <a:gdLst/>
              <a:ahLst/>
              <a:cxnLst/>
              <a:rect l="l" t="t" r="r" b="b"/>
              <a:pathLst>
                <a:path w="758825" h="379095">
                  <a:moveTo>
                    <a:pt x="419" y="93446"/>
                  </a:moveTo>
                  <a:lnTo>
                    <a:pt x="569290" y="94691"/>
                  </a:lnTo>
                  <a:lnTo>
                    <a:pt x="569493" y="0"/>
                  </a:lnTo>
                  <a:lnTo>
                    <a:pt x="758469" y="189801"/>
                  </a:lnTo>
                  <a:lnTo>
                    <a:pt x="568667" y="378777"/>
                  </a:lnTo>
                  <a:lnTo>
                    <a:pt x="568871" y="284073"/>
                  </a:lnTo>
                  <a:lnTo>
                    <a:pt x="0" y="282841"/>
                  </a:lnTo>
                  <a:lnTo>
                    <a:pt x="419" y="93446"/>
                  </a:lnTo>
                  <a:close/>
                </a:path>
              </a:pathLst>
            </a:custGeom>
            <a:ln w="762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4651" y="3498630"/>
              <a:ext cx="758825" cy="379095"/>
            </a:xfrm>
            <a:custGeom>
              <a:avLst/>
              <a:gdLst/>
              <a:ahLst/>
              <a:cxnLst/>
              <a:rect l="l" t="t" r="r" b="b"/>
              <a:pathLst>
                <a:path w="758825" h="379095">
                  <a:moveTo>
                    <a:pt x="419" y="93446"/>
                  </a:moveTo>
                  <a:lnTo>
                    <a:pt x="569290" y="94691"/>
                  </a:lnTo>
                  <a:lnTo>
                    <a:pt x="569493" y="0"/>
                  </a:lnTo>
                  <a:lnTo>
                    <a:pt x="758469" y="189801"/>
                  </a:lnTo>
                  <a:lnTo>
                    <a:pt x="568667" y="378777"/>
                  </a:lnTo>
                  <a:lnTo>
                    <a:pt x="568871" y="284073"/>
                  </a:lnTo>
                  <a:lnTo>
                    <a:pt x="0" y="282841"/>
                  </a:lnTo>
                  <a:lnTo>
                    <a:pt x="419" y="93446"/>
                  </a:lnTo>
                  <a:close/>
                </a:path>
              </a:pathLst>
            </a:custGeom>
            <a:ln w="38100">
              <a:solidFill>
                <a:srgbClr val="D0F6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71" y="3200425"/>
              <a:ext cx="1342643" cy="9745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10014" y="3498498"/>
              <a:ext cx="758825" cy="379095"/>
            </a:xfrm>
            <a:custGeom>
              <a:avLst/>
              <a:gdLst/>
              <a:ahLst/>
              <a:cxnLst/>
              <a:rect l="l" t="t" r="r" b="b"/>
              <a:pathLst>
                <a:path w="758825" h="379095">
                  <a:moveTo>
                    <a:pt x="419" y="93446"/>
                  </a:moveTo>
                  <a:lnTo>
                    <a:pt x="569290" y="94691"/>
                  </a:lnTo>
                  <a:lnTo>
                    <a:pt x="569493" y="0"/>
                  </a:lnTo>
                  <a:lnTo>
                    <a:pt x="758469" y="189801"/>
                  </a:lnTo>
                  <a:lnTo>
                    <a:pt x="568667" y="378777"/>
                  </a:lnTo>
                  <a:lnTo>
                    <a:pt x="568871" y="284073"/>
                  </a:lnTo>
                  <a:lnTo>
                    <a:pt x="0" y="282841"/>
                  </a:lnTo>
                  <a:lnTo>
                    <a:pt x="419" y="9344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9497" y="4756731"/>
            <a:ext cx="880173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4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077840" y="250371"/>
            <a:ext cx="1474471" cy="3539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200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00"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200" b="1" spc="-3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200" b="1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941" y="285750"/>
            <a:ext cx="1511269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82152" y="1256550"/>
            <a:ext cx="2081530" cy="2059305"/>
            <a:chOff x="1882152" y="1256550"/>
            <a:chExt cx="2081530" cy="2059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2152" y="1256550"/>
              <a:ext cx="2080983" cy="20588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87702" y="1562100"/>
              <a:ext cx="1470025" cy="1447800"/>
            </a:xfrm>
            <a:custGeom>
              <a:avLst/>
              <a:gdLst/>
              <a:ahLst/>
              <a:cxnLst/>
              <a:rect l="l" t="t" r="r" b="b"/>
              <a:pathLst>
                <a:path w="1470025" h="1447800">
                  <a:moveTo>
                    <a:pt x="0" y="723900"/>
                  </a:moveTo>
                  <a:lnTo>
                    <a:pt x="1563" y="676303"/>
                  </a:lnTo>
                  <a:lnTo>
                    <a:pt x="6188" y="629529"/>
                  </a:lnTo>
                  <a:lnTo>
                    <a:pt x="13778" y="583672"/>
                  </a:lnTo>
                  <a:lnTo>
                    <a:pt x="24237" y="538828"/>
                  </a:lnTo>
                  <a:lnTo>
                    <a:pt x="37467" y="495092"/>
                  </a:lnTo>
                  <a:lnTo>
                    <a:pt x="53372" y="452560"/>
                  </a:lnTo>
                  <a:lnTo>
                    <a:pt x="71855" y="411327"/>
                  </a:lnTo>
                  <a:lnTo>
                    <a:pt x="92818" y="371488"/>
                  </a:lnTo>
                  <a:lnTo>
                    <a:pt x="116166" y="333139"/>
                  </a:lnTo>
                  <a:lnTo>
                    <a:pt x="141801" y="296375"/>
                  </a:lnTo>
                  <a:lnTo>
                    <a:pt x="169626" y="261291"/>
                  </a:lnTo>
                  <a:lnTo>
                    <a:pt x="199545" y="227984"/>
                  </a:lnTo>
                  <a:lnTo>
                    <a:pt x="231461" y="196548"/>
                  </a:lnTo>
                  <a:lnTo>
                    <a:pt x="265277" y="167078"/>
                  </a:lnTo>
                  <a:lnTo>
                    <a:pt x="300896" y="139671"/>
                  </a:lnTo>
                  <a:lnTo>
                    <a:pt x="338221" y="114421"/>
                  </a:lnTo>
                  <a:lnTo>
                    <a:pt x="377155" y="91424"/>
                  </a:lnTo>
                  <a:lnTo>
                    <a:pt x="417602" y="70776"/>
                  </a:lnTo>
                  <a:lnTo>
                    <a:pt x="459465" y="52571"/>
                  </a:lnTo>
                  <a:lnTo>
                    <a:pt x="502646" y="36905"/>
                  </a:lnTo>
                  <a:lnTo>
                    <a:pt x="547050" y="23873"/>
                  </a:lnTo>
                  <a:lnTo>
                    <a:pt x="592579" y="13572"/>
                  </a:lnTo>
                  <a:lnTo>
                    <a:pt x="639136" y="6095"/>
                  </a:lnTo>
                  <a:lnTo>
                    <a:pt x="686625" y="1539"/>
                  </a:lnTo>
                  <a:lnTo>
                    <a:pt x="734949" y="0"/>
                  </a:lnTo>
                  <a:lnTo>
                    <a:pt x="783272" y="1539"/>
                  </a:lnTo>
                  <a:lnTo>
                    <a:pt x="830761" y="6095"/>
                  </a:lnTo>
                  <a:lnTo>
                    <a:pt x="877318" y="13572"/>
                  </a:lnTo>
                  <a:lnTo>
                    <a:pt x="922847" y="23873"/>
                  </a:lnTo>
                  <a:lnTo>
                    <a:pt x="967251" y="36905"/>
                  </a:lnTo>
                  <a:lnTo>
                    <a:pt x="1010432" y="52571"/>
                  </a:lnTo>
                  <a:lnTo>
                    <a:pt x="1052295" y="70776"/>
                  </a:lnTo>
                  <a:lnTo>
                    <a:pt x="1092742" y="91424"/>
                  </a:lnTo>
                  <a:lnTo>
                    <a:pt x="1131676" y="114421"/>
                  </a:lnTo>
                  <a:lnTo>
                    <a:pt x="1169001" y="139671"/>
                  </a:lnTo>
                  <a:lnTo>
                    <a:pt x="1204620" y="167078"/>
                  </a:lnTo>
                  <a:lnTo>
                    <a:pt x="1238436" y="196548"/>
                  </a:lnTo>
                  <a:lnTo>
                    <a:pt x="1270352" y="227984"/>
                  </a:lnTo>
                  <a:lnTo>
                    <a:pt x="1300271" y="261291"/>
                  </a:lnTo>
                  <a:lnTo>
                    <a:pt x="1328096" y="296375"/>
                  </a:lnTo>
                  <a:lnTo>
                    <a:pt x="1353731" y="333139"/>
                  </a:lnTo>
                  <a:lnTo>
                    <a:pt x="1377079" y="371488"/>
                  </a:lnTo>
                  <a:lnTo>
                    <a:pt x="1398042" y="411327"/>
                  </a:lnTo>
                  <a:lnTo>
                    <a:pt x="1416525" y="452560"/>
                  </a:lnTo>
                  <a:lnTo>
                    <a:pt x="1432430" y="495092"/>
                  </a:lnTo>
                  <a:lnTo>
                    <a:pt x="1445660" y="538828"/>
                  </a:lnTo>
                  <a:lnTo>
                    <a:pt x="1456119" y="583672"/>
                  </a:lnTo>
                  <a:lnTo>
                    <a:pt x="1463709" y="629529"/>
                  </a:lnTo>
                  <a:lnTo>
                    <a:pt x="1468334" y="676303"/>
                  </a:lnTo>
                  <a:lnTo>
                    <a:pt x="1469898" y="723900"/>
                  </a:lnTo>
                  <a:lnTo>
                    <a:pt x="1468334" y="771496"/>
                  </a:lnTo>
                  <a:lnTo>
                    <a:pt x="1463709" y="818270"/>
                  </a:lnTo>
                  <a:lnTo>
                    <a:pt x="1456119" y="864127"/>
                  </a:lnTo>
                  <a:lnTo>
                    <a:pt x="1445660" y="908971"/>
                  </a:lnTo>
                  <a:lnTo>
                    <a:pt x="1432430" y="952707"/>
                  </a:lnTo>
                  <a:lnTo>
                    <a:pt x="1416525" y="995239"/>
                  </a:lnTo>
                  <a:lnTo>
                    <a:pt x="1398042" y="1036472"/>
                  </a:lnTo>
                  <a:lnTo>
                    <a:pt x="1377079" y="1076311"/>
                  </a:lnTo>
                  <a:lnTo>
                    <a:pt x="1353731" y="1114660"/>
                  </a:lnTo>
                  <a:lnTo>
                    <a:pt x="1328096" y="1151424"/>
                  </a:lnTo>
                  <a:lnTo>
                    <a:pt x="1300271" y="1186508"/>
                  </a:lnTo>
                  <a:lnTo>
                    <a:pt x="1270352" y="1219815"/>
                  </a:lnTo>
                  <a:lnTo>
                    <a:pt x="1238436" y="1251251"/>
                  </a:lnTo>
                  <a:lnTo>
                    <a:pt x="1204620" y="1280721"/>
                  </a:lnTo>
                  <a:lnTo>
                    <a:pt x="1169001" y="1308128"/>
                  </a:lnTo>
                  <a:lnTo>
                    <a:pt x="1131676" y="1333378"/>
                  </a:lnTo>
                  <a:lnTo>
                    <a:pt x="1092742" y="1356375"/>
                  </a:lnTo>
                  <a:lnTo>
                    <a:pt x="1052295" y="1377023"/>
                  </a:lnTo>
                  <a:lnTo>
                    <a:pt x="1010432" y="1395228"/>
                  </a:lnTo>
                  <a:lnTo>
                    <a:pt x="967251" y="1410894"/>
                  </a:lnTo>
                  <a:lnTo>
                    <a:pt x="922847" y="1423926"/>
                  </a:lnTo>
                  <a:lnTo>
                    <a:pt x="877318" y="1434227"/>
                  </a:lnTo>
                  <a:lnTo>
                    <a:pt x="830761" y="1441704"/>
                  </a:lnTo>
                  <a:lnTo>
                    <a:pt x="783272" y="1446260"/>
                  </a:lnTo>
                  <a:lnTo>
                    <a:pt x="734949" y="1447800"/>
                  </a:lnTo>
                  <a:lnTo>
                    <a:pt x="686625" y="1446260"/>
                  </a:lnTo>
                  <a:lnTo>
                    <a:pt x="639136" y="1441704"/>
                  </a:lnTo>
                  <a:lnTo>
                    <a:pt x="592579" y="1434227"/>
                  </a:lnTo>
                  <a:lnTo>
                    <a:pt x="547050" y="1423926"/>
                  </a:lnTo>
                  <a:lnTo>
                    <a:pt x="502646" y="1410894"/>
                  </a:lnTo>
                  <a:lnTo>
                    <a:pt x="459465" y="1395228"/>
                  </a:lnTo>
                  <a:lnTo>
                    <a:pt x="417602" y="1377023"/>
                  </a:lnTo>
                  <a:lnTo>
                    <a:pt x="377155" y="1356375"/>
                  </a:lnTo>
                  <a:lnTo>
                    <a:pt x="338221" y="1333378"/>
                  </a:lnTo>
                  <a:lnTo>
                    <a:pt x="300896" y="1308128"/>
                  </a:lnTo>
                  <a:lnTo>
                    <a:pt x="265277" y="1280721"/>
                  </a:lnTo>
                  <a:lnTo>
                    <a:pt x="231461" y="1251251"/>
                  </a:lnTo>
                  <a:lnTo>
                    <a:pt x="199545" y="1219815"/>
                  </a:lnTo>
                  <a:lnTo>
                    <a:pt x="169626" y="1186508"/>
                  </a:lnTo>
                  <a:lnTo>
                    <a:pt x="141801" y="1151424"/>
                  </a:lnTo>
                  <a:lnTo>
                    <a:pt x="116166" y="1114660"/>
                  </a:lnTo>
                  <a:lnTo>
                    <a:pt x="92818" y="1076311"/>
                  </a:lnTo>
                  <a:lnTo>
                    <a:pt x="71855" y="1036472"/>
                  </a:lnTo>
                  <a:lnTo>
                    <a:pt x="53372" y="995239"/>
                  </a:lnTo>
                  <a:lnTo>
                    <a:pt x="37467" y="952707"/>
                  </a:lnTo>
                  <a:lnTo>
                    <a:pt x="24237" y="908971"/>
                  </a:lnTo>
                  <a:lnTo>
                    <a:pt x="13778" y="864127"/>
                  </a:lnTo>
                  <a:lnTo>
                    <a:pt x="6188" y="818270"/>
                  </a:lnTo>
                  <a:lnTo>
                    <a:pt x="1563" y="771496"/>
                  </a:lnTo>
                  <a:lnTo>
                    <a:pt x="0" y="723900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66605" y="3150613"/>
            <a:ext cx="11074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45" dirty="0">
                <a:solidFill>
                  <a:srgbClr val="AFEF52"/>
                </a:solidFill>
                <a:latin typeface="Times New Roman"/>
                <a:cs typeface="Times New Roman"/>
              </a:rPr>
              <a:t>E</a:t>
            </a:r>
            <a:r>
              <a:rPr sz="2000" spc="-110" dirty="0">
                <a:solidFill>
                  <a:srgbClr val="AFEF52"/>
                </a:solidFill>
                <a:latin typeface="Times New Roman"/>
                <a:cs typeface="Times New Roman"/>
              </a:rPr>
              <a:t>X</a:t>
            </a:r>
            <a:r>
              <a:rPr sz="2000" spc="-5" dirty="0">
                <a:solidFill>
                  <a:srgbClr val="AFEF52"/>
                </a:solidFill>
                <a:latin typeface="Times New Roman"/>
                <a:cs typeface="Times New Roman"/>
              </a:rPr>
              <a:t>P</a:t>
            </a:r>
            <a:r>
              <a:rPr sz="2000" spc="-270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AFEF52"/>
                </a:solidFill>
                <a:latin typeface="Times New Roman"/>
                <a:cs typeface="Times New Roman"/>
              </a:rPr>
              <a:t>L</a:t>
            </a:r>
            <a:r>
              <a:rPr sz="2000" spc="170" dirty="0">
                <a:solidFill>
                  <a:srgbClr val="AFEF52"/>
                </a:solidFill>
                <a:latin typeface="Times New Roman"/>
                <a:cs typeface="Times New Roman"/>
              </a:rPr>
              <a:t>O</a:t>
            </a:r>
            <a:r>
              <a:rPr sz="2000" spc="-105" dirty="0">
                <a:solidFill>
                  <a:srgbClr val="AFEF52"/>
                </a:solidFill>
                <a:latin typeface="Times New Roman"/>
                <a:cs typeface="Times New Roman"/>
              </a:rPr>
              <a:t>I</a:t>
            </a:r>
            <a:r>
              <a:rPr sz="2000" spc="-5" dirty="0">
                <a:solidFill>
                  <a:srgbClr val="AFEF52"/>
                </a:solidFill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46781" y="1313688"/>
            <a:ext cx="4962525" cy="1955800"/>
            <a:chOff x="2446781" y="1313688"/>
            <a:chExt cx="4962525" cy="19558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6781" y="1821179"/>
              <a:ext cx="946404" cy="9464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9941" y="2191081"/>
              <a:ext cx="218387" cy="21838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22296" y="1887550"/>
              <a:ext cx="596900" cy="814705"/>
            </a:xfrm>
            <a:custGeom>
              <a:avLst/>
              <a:gdLst/>
              <a:ahLst/>
              <a:cxnLst/>
              <a:rect l="l" t="t" r="r" b="b"/>
              <a:pathLst>
                <a:path w="596900" h="814705">
                  <a:moveTo>
                    <a:pt x="443572" y="116903"/>
                  </a:moveTo>
                  <a:lnTo>
                    <a:pt x="442836" y="105321"/>
                  </a:lnTo>
                  <a:lnTo>
                    <a:pt x="436841" y="95351"/>
                  </a:lnTo>
                  <a:lnTo>
                    <a:pt x="426250" y="89179"/>
                  </a:lnTo>
                  <a:lnTo>
                    <a:pt x="377317" y="75438"/>
                  </a:lnTo>
                  <a:lnTo>
                    <a:pt x="377317" y="125844"/>
                  </a:lnTo>
                  <a:lnTo>
                    <a:pt x="346468" y="163309"/>
                  </a:lnTo>
                  <a:lnTo>
                    <a:pt x="344512" y="169240"/>
                  </a:lnTo>
                  <a:lnTo>
                    <a:pt x="347078" y="218884"/>
                  </a:lnTo>
                  <a:lnTo>
                    <a:pt x="301396" y="200710"/>
                  </a:lnTo>
                  <a:lnTo>
                    <a:pt x="294932" y="200710"/>
                  </a:lnTo>
                  <a:lnTo>
                    <a:pt x="249250" y="218884"/>
                  </a:lnTo>
                  <a:lnTo>
                    <a:pt x="251828" y="169240"/>
                  </a:lnTo>
                  <a:lnTo>
                    <a:pt x="249872" y="163309"/>
                  </a:lnTo>
                  <a:lnTo>
                    <a:pt x="219024" y="125844"/>
                  </a:lnTo>
                  <a:lnTo>
                    <a:pt x="266547" y="112496"/>
                  </a:lnTo>
                  <a:lnTo>
                    <a:pt x="271399" y="108940"/>
                  </a:lnTo>
                  <a:lnTo>
                    <a:pt x="298170" y="68326"/>
                  </a:lnTo>
                  <a:lnTo>
                    <a:pt x="324942" y="108927"/>
                  </a:lnTo>
                  <a:lnTo>
                    <a:pt x="329793" y="112496"/>
                  </a:lnTo>
                  <a:lnTo>
                    <a:pt x="377317" y="125844"/>
                  </a:lnTo>
                  <a:lnTo>
                    <a:pt x="377317" y="75438"/>
                  </a:lnTo>
                  <a:lnTo>
                    <a:pt x="357251" y="69786"/>
                  </a:lnTo>
                  <a:lnTo>
                    <a:pt x="356298" y="68326"/>
                  </a:lnTo>
                  <a:lnTo>
                    <a:pt x="318414" y="10883"/>
                  </a:lnTo>
                  <a:lnTo>
                    <a:pt x="309410" y="2717"/>
                  </a:lnTo>
                  <a:lnTo>
                    <a:pt x="298170" y="0"/>
                  </a:lnTo>
                  <a:lnTo>
                    <a:pt x="286943" y="2717"/>
                  </a:lnTo>
                  <a:lnTo>
                    <a:pt x="277914" y="10883"/>
                  </a:lnTo>
                  <a:lnTo>
                    <a:pt x="239077" y="69786"/>
                  </a:lnTo>
                  <a:lnTo>
                    <a:pt x="170091" y="89179"/>
                  </a:lnTo>
                  <a:lnTo>
                    <a:pt x="159499" y="95351"/>
                  </a:lnTo>
                  <a:lnTo>
                    <a:pt x="153504" y="105308"/>
                  </a:lnTo>
                  <a:lnTo>
                    <a:pt x="152768" y="116890"/>
                  </a:lnTo>
                  <a:lnTo>
                    <a:pt x="157924" y="127952"/>
                  </a:lnTo>
                  <a:lnTo>
                    <a:pt x="202565" y="182194"/>
                  </a:lnTo>
                  <a:lnTo>
                    <a:pt x="198831" y="254152"/>
                  </a:lnTo>
                  <a:lnTo>
                    <a:pt x="201345" y="266255"/>
                  </a:lnTo>
                  <a:lnTo>
                    <a:pt x="208965" y="275132"/>
                  </a:lnTo>
                  <a:lnTo>
                    <a:pt x="219824" y="279463"/>
                  </a:lnTo>
                  <a:lnTo>
                    <a:pt x="232029" y="277939"/>
                  </a:lnTo>
                  <a:lnTo>
                    <a:pt x="298170" y="251663"/>
                  </a:lnTo>
                  <a:lnTo>
                    <a:pt x="364312" y="277939"/>
                  </a:lnTo>
                  <a:lnTo>
                    <a:pt x="376516" y="279450"/>
                  </a:lnTo>
                  <a:lnTo>
                    <a:pt x="387362" y="275132"/>
                  </a:lnTo>
                  <a:lnTo>
                    <a:pt x="394995" y="266255"/>
                  </a:lnTo>
                  <a:lnTo>
                    <a:pt x="397497" y="254152"/>
                  </a:lnTo>
                  <a:lnTo>
                    <a:pt x="397370" y="251663"/>
                  </a:lnTo>
                  <a:lnTo>
                    <a:pt x="395668" y="218884"/>
                  </a:lnTo>
                  <a:lnTo>
                    <a:pt x="393763" y="182194"/>
                  </a:lnTo>
                  <a:lnTo>
                    <a:pt x="438416" y="127952"/>
                  </a:lnTo>
                  <a:lnTo>
                    <a:pt x="443572" y="116903"/>
                  </a:lnTo>
                  <a:close/>
                </a:path>
                <a:path w="596900" h="814705">
                  <a:moveTo>
                    <a:pt x="596328" y="361632"/>
                  </a:moveTo>
                  <a:lnTo>
                    <a:pt x="591172" y="336118"/>
                  </a:lnTo>
                  <a:lnTo>
                    <a:pt x="590511" y="332828"/>
                  </a:lnTo>
                  <a:lnTo>
                    <a:pt x="574636" y="309295"/>
                  </a:lnTo>
                  <a:lnTo>
                    <a:pt x="551103" y="293408"/>
                  </a:lnTo>
                  <a:lnTo>
                    <a:pt x="547801" y="292747"/>
                  </a:lnTo>
                  <a:lnTo>
                    <a:pt x="547801" y="361632"/>
                  </a:lnTo>
                  <a:lnTo>
                    <a:pt x="547801" y="406615"/>
                  </a:lnTo>
                  <a:lnTo>
                    <a:pt x="543090" y="455345"/>
                  </a:lnTo>
                  <a:lnTo>
                    <a:pt x="529361" y="501675"/>
                  </a:lnTo>
                  <a:lnTo>
                    <a:pt x="507238" y="544398"/>
                  </a:lnTo>
                  <a:lnTo>
                    <a:pt x="477354" y="582295"/>
                  </a:lnTo>
                  <a:lnTo>
                    <a:pt x="440334" y="614159"/>
                  </a:lnTo>
                  <a:lnTo>
                    <a:pt x="433882" y="618705"/>
                  </a:lnTo>
                  <a:lnTo>
                    <a:pt x="430047" y="626097"/>
                  </a:lnTo>
                  <a:lnTo>
                    <a:pt x="430047" y="766165"/>
                  </a:lnTo>
                  <a:lnTo>
                    <a:pt x="163487" y="766165"/>
                  </a:lnTo>
                  <a:lnTo>
                    <a:pt x="163487" y="624852"/>
                  </a:lnTo>
                  <a:lnTo>
                    <a:pt x="159689" y="617486"/>
                  </a:lnTo>
                  <a:lnTo>
                    <a:pt x="117221" y="581520"/>
                  </a:lnTo>
                  <a:lnTo>
                    <a:pt x="88074" y="544309"/>
                  </a:lnTo>
                  <a:lnTo>
                    <a:pt x="66509" y="502450"/>
                  </a:lnTo>
                  <a:lnTo>
                    <a:pt x="53124" y="457149"/>
                  </a:lnTo>
                  <a:lnTo>
                    <a:pt x="48615" y="410476"/>
                  </a:lnTo>
                  <a:lnTo>
                    <a:pt x="48526" y="361632"/>
                  </a:lnTo>
                  <a:lnTo>
                    <a:pt x="50533" y="351701"/>
                  </a:lnTo>
                  <a:lnTo>
                    <a:pt x="55994" y="343598"/>
                  </a:lnTo>
                  <a:lnTo>
                    <a:pt x="64096" y="338124"/>
                  </a:lnTo>
                  <a:lnTo>
                    <a:pt x="74002" y="336118"/>
                  </a:lnTo>
                  <a:lnTo>
                    <a:pt x="83934" y="338124"/>
                  </a:lnTo>
                  <a:lnTo>
                    <a:pt x="92036" y="343598"/>
                  </a:lnTo>
                  <a:lnTo>
                    <a:pt x="97510" y="351701"/>
                  </a:lnTo>
                  <a:lnTo>
                    <a:pt x="99517" y="361632"/>
                  </a:lnTo>
                  <a:lnTo>
                    <a:pt x="99517" y="410476"/>
                  </a:lnTo>
                  <a:lnTo>
                    <a:pt x="104775" y="455980"/>
                  </a:lnTo>
                  <a:lnTo>
                    <a:pt x="119735" y="497776"/>
                  </a:lnTo>
                  <a:lnTo>
                    <a:pt x="143217" y="534657"/>
                  </a:lnTo>
                  <a:lnTo>
                    <a:pt x="173990" y="565442"/>
                  </a:lnTo>
                  <a:lnTo>
                    <a:pt x="210883" y="588924"/>
                  </a:lnTo>
                  <a:lnTo>
                    <a:pt x="252679" y="603885"/>
                  </a:lnTo>
                  <a:lnTo>
                    <a:pt x="298183" y="609142"/>
                  </a:lnTo>
                  <a:lnTo>
                    <a:pt x="343674" y="603885"/>
                  </a:lnTo>
                  <a:lnTo>
                    <a:pt x="385457" y="588924"/>
                  </a:lnTo>
                  <a:lnTo>
                    <a:pt x="422351" y="565442"/>
                  </a:lnTo>
                  <a:lnTo>
                    <a:pt x="453123" y="534657"/>
                  </a:lnTo>
                  <a:lnTo>
                    <a:pt x="476605" y="497776"/>
                  </a:lnTo>
                  <a:lnTo>
                    <a:pt x="491566" y="455980"/>
                  </a:lnTo>
                  <a:lnTo>
                    <a:pt x="496824" y="410476"/>
                  </a:lnTo>
                  <a:lnTo>
                    <a:pt x="496824" y="361632"/>
                  </a:lnTo>
                  <a:lnTo>
                    <a:pt x="498830" y="351701"/>
                  </a:lnTo>
                  <a:lnTo>
                    <a:pt x="504291" y="343598"/>
                  </a:lnTo>
                  <a:lnTo>
                    <a:pt x="512406" y="338124"/>
                  </a:lnTo>
                  <a:lnTo>
                    <a:pt x="522325" y="336118"/>
                  </a:lnTo>
                  <a:lnTo>
                    <a:pt x="532244" y="338124"/>
                  </a:lnTo>
                  <a:lnTo>
                    <a:pt x="540334" y="343598"/>
                  </a:lnTo>
                  <a:lnTo>
                    <a:pt x="545807" y="351701"/>
                  </a:lnTo>
                  <a:lnTo>
                    <a:pt x="547801" y="361632"/>
                  </a:lnTo>
                  <a:lnTo>
                    <a:pt x="547801" y="292747"/>
                  </a:lnTo>
                  <a:lnTo>
                    <a:pt x="493534" y="293408"/>
                  </a:lnTo>
                  <a:lnTo>
                    <a:pt x="454113" y="332828"/>
                  </a:lnTo>
                  <a:lnTo>
                    <a:pt x="448297" y="361632"/>
                  </a:lnTo>
                  <a:lnTo>
                    <a:pt x="448297" y="410476"/>
                  </a:lnTo>
                  <a:lnTo>
                    <a:pt x="440626" y="457885"/>
                  </a:lnTo>
                  <a:lnTo>
                    <a:pt x="419290" y="499097"/>
                  </a:lnTo>
                  <a:lnTo>
                    <a:pt x="386778" y="531609"/>
                  </a:lnTo>
                  <a:lnTo>
                    <a:pt x="345579" y="552945"/>
                  </a:lnTo>
                  <a:lnTo>
                    <a:pt x="298183" y="560616"/>
                  </a:lnTo>
                  <a:lnTo>
                    <a:pt x="250774" y="552945"/>
                  </a:lnTo>
                  <a:lnTo>
                    <a:pt x="209575" y="531609"/>
                  </a:lnTo>
                  <a:lnTo>
                    <a:pt x="177050" y="499097"/>
                  </a:lnTo>
                  <a:lnTo>
                    <a:pt x="155714" y="457885"/>
                  </a:lnTo>
                  <a:lnTo>
                    <a:pt x="148043" y="410476"/>
                  </a:lnTo>
                  <a:lnTo>
                    <a:pt x="148043" y="361632"/>
                  </a:lnTo>
                  <a:lnTo>
                    <a:pt x="142875" y="336118"/>
                  </a:lnTo>
                  <a:lnTo>
                    <a:pt x="142214" y="332828"/>
                  </a:lnTo>
                  <a:lnTo>
                    <a:pt x="126339" y="309295"/>
                  </a:lnTo>
                  <a:lnTo>
                    <a:pt x="102793" y="293408"/>
                  </a:lnTo>
                  <a:lnTo>
                    <a:pt x="74002" y="287591"/>
                  </a:lnTo>
                  <a:lnTo>
                    <a:pt x="45224" y="293408"/>
                  </a:lnTo>
                  <a:lnTo>
                    <a:pt x="21704" y="309295"/>
                  </a:lnTo>
                  <a:lnTo>
                    <a:pt x="5829" y="332828"/>
                  </a:lnTo>
                  <a:lnTo>
                    <a:pt x="0" y="361632"/>
                  </a:lnTo>
                  <a:lnTo>
                    <a:pt x="76" y="410476"/>
                  </a:lnTo>
                  <a:lnTo>
                    <a:pt x="3505" y="455002"/>
                  </a:lnTo>
                  <a:lnTo>
                    <a:pt x="13754" y="498906"/>
                  </a:lnTo>
                  <a:lnTo>
                    <a:pt x="30403" y="540550"/>
                  </a:lnTo>
                  <a:lnTo>
                    <a:pt x="53060" y="579234"/>
                  </a:lnTo>
                  <a:lnTo>
                    <a:pt x="81368" y="614235"/>
                  </a:lnTo>
                  <a:lnTo>
                    <a:pt x="114960" y="644842"/>
                  </a:lnTo>
                  <a:lnTo>
                    <a:pt x="114960" y="790435"/>
                  </a:lnTo>
                  <a:lnTo>
                    <a:pt x="116865" y="799871"/>
                  </a:lnTo>
                  <a:lnTo>
                    <a:pt x="122059" y="807593"/>
                  </a:lnTo>
                  <a:lnTo>
                    <a:pt x="129781" y="812787"/>
                  </a:lnTo>
                  <a:lnTo>
                    <a:pt x="139230" y="814692"/>
                  </a:lnTo>
                  <a:lnTo>
                    <a:pt x="454317" y="814692"/>
                  </a:lnTo>
                  <a:lnTo>
                    <a:pt x="463753" y="812787"/>
                  </a:lnTo>
                  <a:lnTo>
                    <a:pt x="471462" y="807593"/>
                  </a:lnTo>
                  <a:lnTo>
                    <a:pt x="476669" y="799871"/>
                  </a:lnTo>
                  <a:lnTo>
                    <a:pt x="478574" y="790435"/>
                  </a:lnTo>
                  <a:lnTo>
                    <a:pt x="478574" y="766165"/>
                  </a:lnTo>
                  <a:lnTo>
                    <a:pt x="478574" y="646252"/>
                  </a:lnTo>
                  <a:lnTo>
                    <a:pt x="512978" y="615251"/>
                  </a:lnTo>
                  <a:lnTo>
                    <a:pt x="541985" y="579704"/>
                  </a:lnTo>
                  <a:lnTo>
                    <a:pt x="565188" y="540334"/>
                  </a:lnTo>
                  <a:lnTo>
                    <a:pt x="582244" y="497878"/>
                  </a:lnTo>
                  <a:lnTo>
                    <a:pt x="592747" y="453059"/>
                  </a:lnTo>
                  <a:lnTo>
                    <a:pt x="596328" y="406615"/>
                  </a:lnTo>
                  <a:lnTo>
                    <a:pt x="596328" y="361632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5572" y="1990136"/>
              <a:ext cx="139772" cy="1397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1298" y="1990136"/>
              <a:ext cx="139772" cy="1397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2203" y="1313688"/>
              <a:ext cx="1966721" cy="19552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90616" y="1562100"/>
              <a:ext cx="1470025" cy="1458595"/>
            </a:xfrm>
            <a:custGeom>
              <a:avLst/>
              <a:gdLst/>
              <a:ahLst/>
              <a:cxnLst/>
              <a:rect l="l" t="t" r="r" b="b"/>
              <a:pathLst>
                <a:path w="1470025" h="1458595">
                  <a:moveTo>
                    <a:pt x="0" y="729233"/>
                  </a:moveTo>
                  <a:lnTo>
                    <a:pt x="1563" y="681286"/>
                  </a:lnTo>
                  <a:lnTo>
                    <a:pt x="6188" y="634167"/>
                  </a:lnTo>
                  <a:lnTo>
                    <a:pt x="13778" y="587973"/>
                  </a:lnTo>
                  <a:lnTo>
                    <a:pt x="24237" y="542798"/>
                  </a:lnTo>
                  <a:lnTo>
                    <a:pt x="37467" y="498740"/>
                  </a:lnTo>
                  <a:lnTo>
                    <a:pt x="53372" y="455894"/>
                  </a:lnTo>
                  <a:lnTo>
                    <a:pt x="71855" y="414357"/>
                  </a:lnTo>
                  <a:lnTo>
                    <a:pt x="92818" y="374225"/>
                  </a:lnTo>
                  <a:lnTo>
                    <a:pt x="116166" y="335593"/>
                  </a:lnTo>
                  <a:lnTo>
                    <a:pt x="141801" y="298558"/>
                  </a:lnTo>
                  <a:lnTo>
                    <a:pt x="169626" y="263217"/>
                  </a:lnTo>
                  <a:lnTo>
                    <a:pt x="199545" y="229664"/>
                  </a:lnTo>
                  <a:lnTo>
                    <a:pt x="231461" y="197996"/>
                  </a:lnTo>
                  <a:lnTo>
                    <a:pt x="265277" y="168309"/>
                  </a:lnTo>
                  <a:lnTo>
                    <a:pt x="300896" y="140700"/>
                  </a:lnTo>
                  <a:lnTo>
                    <a:pt x="338221" y="115264"/>
                  </a:lnTo>
                  <a:lnTo>
                    <a:pt x="377155" y="92098"/>
                  </a:lnTo>
                  <a:lnTo>
                    <a:pt x="417602" y="71297"/>
                  </a:lnTo>
                  <a:lnTo>
                    <a:pt x="459465" y="52958"/>
                  </a:lnTo>
                  <a:lnTo>
                    <a:pt x="502646" y="37177"/>
                  </a:lnTo>
                  <a:lnTo>
                    <a:pt x="547050" y="24049"/>
                  </a:lnTo>
                  <a:lnTo>
                    <a:pt x="592579" y="13672"/>
                  </a:lnTo>
                  <a:lnTo>
                    <a:pt x="639136" y="6140"/>
                  </a:lnTo>
                  <a:lnTo>
                    <a:pt x="686625" y="1551"/>
                  </a:lnTo>
                  <a:lnTo>
                    <a:pt x="734949" y="0"/>
                  </a:lnTo>
                  <a:lnTo>
                    <a:pt x="783272" y="1551"/>
                  </a:lnTo>
                  <a:lnTo>
                    <a:pt x="830761" y="6140"/>
                  </a:lnTo>
                  <a:lnTo>
                    <a:pt x="877318" y="13672"/>
                  </a:lnTo>
                  <a:lnTo>
                    <a:pt x="922847" y="24049"/>
                  </a:lnTo>
                  <a:lnTo>
                    <a:pt x="967251" y="37177"/>
                  </a:lnTo>
                  <a:lnTo>
                    <a:pt x="1010432" y="52958"/>
                  </a:lnTo>
                  <a:lnTo>
                    <a:pt x="1052295" y="71297"/>
                  </a:lnTo>
                  <a:lnTo>
                    <a:pt x="1092742" y="92098"/>
                  </a:lnTo>
                  <a:lnTo>
                    <a:pt x="1131676" y="115264"/>
                  </a:lnTo>
                  <a:lnTo>
                    <a:pt x="1169001" y="140700"/>
                  </a:lnTo>
                  <a:lnTo>
                    <a:pt x="1204620" y="168309"/>
                  </a:lnTo>
                  <a:lnTo>
                    <a:pt x="1238436" y="197996"/>
                  </a:lnTo>
                  <a:lnTo>
                    <a:pt x="1270352" y="229664"/>
                  </a:lnTo>
                  <a:lnTo>
                    <a:pt x="1300271" y="263217"/>
                  </a:lnTo>
                  <a:lnTo>
                    <a:pt x="1328096" y="298558"/>
                  </a:lnTo>
                  <a:lnTo>
                    <a:pt x="1353731" y="335593"/>
                  </a:lnTo>
                  <a:lnTo>
                    <a:pt x="1377079" y="374225"/>
                  </a:lnTo>
                  <a:lnTo>
                    <a:pt x="1398042" y="414357"/>
                  </a:lnTo>
                  <a:lnTo>
                    <a:pt x="1416525" y="455894"/>
                  </a:lnTo>
                  <a:lnTo>
                    <a:pt x="1432430" y="498740"/>
                  </a:lnTo>
                  <a:lnTo>
                    <a:pt x="1445660" y="542798"/>
                  </a:lnTo>
                  <a:lnTo>
                    <a:pt x="1456119" y="587973"/>
                  </a:lnTo>
                  <a:lnTo>
                    <a:pt x="1463709" y="634167"/>
                  </a:lnTo>
                  <a:lnTo>
                    <a:pt x="1468334" y="681286"/>
                  </a:lnTo>
                  <a:lnTo>
                    <a:pt x="1469898" y="729233"/>
                  </a:lnTo>
                  <a:lnTo>
                    <a:pt x="1468334" y="777181"/>
                  </a:lnTo>
                  <a:lnTo>
                    <a:pt x="1463709" y="824300"/>
                  </a:lnTo>
                  <a:lnTo>
                    <a:pt x="1456119" y="870494"/>
                  </a:lnTo>
                  <a:lnTo>
                    <a:pt x="1445660" y="915669"/>
                  </a:lnTo>
                  <a:lnTo>
                    <a:pt x="1432430" y="959727"/>
                  </a:lnTo>
                  <a:lnTo>
                    <a:pt x="1416525" y="1002573"/>
                  </a:lnTo>
                  <a:lnTo>
                    <a:pt x="1398042" y="1044110"/>
                  </a:lnTo>
                  <a:lnTo>
                    <a:pt x="1377079" y="1084242"/>
                  </a:lnTo>
                  <a:lnTo>
                    <a:pt x="1353731" y="1122874"/>
                  </a:lnTo>
                  <a:lnTo>
                    <a:pt x="1328096" y="1159909"/>
                  </a:lnTo>
                  <a:lnTo>
                    <a:pt x="1300271" y="1195250"/>
                  </a:lnTo>
                  <a:lnTo>
                    <a:pt x="1270352" y="1228803"/>
                  </a:lnTo>
                  <a:lnTo>
                    <a:pt x="1238436" y="1260471"/>
                  </a:lnTo>
                  <a:lnTo>
                    <a:pt x="1204620" y="1290158"/>
                  </a:lnTo>
                  <a:lnTo>
                    <a:pt x="1169001" y="1317767"/>
                  </a:lnTo>
                  <a:lnTo>
                    <a:pt x="1131676" y="1343203"/>
                  </a:lnTo>
                  <a:lnTo>
                    <a:pt x="1092742" y="1366369"/>
                  </a:lnTo>
                  <a:lnTo>
                    <a:pt x="1052295" y="1387170"/>
                  </a:lnTo>
                  <a:lnTo>
                    <a:pt x="1010432" y="1405509"/>
                  </a:lnTo>
                  <a:lnTo>
                    <a:pt x="967251" y="1421290"/>
                  </a:lnTo>
                  <a:lnTo>
                    <a:pt x="922847" y="1434418"/>
                  </a:lnTo>
                  <a:lnTo>
                    <a:pt x="877318" y="1444795"/>
                  </a:lnTo>
                  <a:lnTo>
                    <a:pt x="830761" y="1452327"/>
                  </a:lnTo>
                  <a:lnTo>
                    <a:pt x="783272" y="1456916"/>
                  </a:lnTo>
                  <a:lnTo>
                    <a:pt x="734949" y="1458467"/>
                  </a:lnTo>
                  <a:lnTo>
                    <a:pt x="686625" y="1456916"/>
                  </a:lnTo>
                  <a:lnTo>
                    <a:pt x="639136" y="1452327"/>
                  </a:lnTo>
                  <a:lnTo>
                    <a:pt x="592579" y="1444795"/>
                  </a:lnTo>
                  <a:lnTo>
                    <a:pt x="547050" y="1434418"/>
                  </a:lnTo>
                  <a:lnTo>
                    <a:pt x="502646" y="1421290"/>
                  </a:lnTo>
                  <a:lnTo>
                    <a:pt x="459465" y="1405509"/>
                  </a:lnTo>
                  <a:lnTo>
                    <a:pt x="417602" y="1387170"/>
                  </a:lnTo>
                  <a:lnTo>
                    <a:pt x="377155" y="1366369"/>
                  </a:lnTo>
                  <a:lnTo>
                    <a:pt x="338221" y="1343203"/>
                  </a:lnTo>
                  <a:lnTo>
                    <a:pt x="300896" y="1317767"/>
                  </a:lnTo>
                  <a:lnTo>
                    <a:pt x="265277" y="1290158"/>
                  </a:lnTo>
                  <a:lnTo>
                    <a:pt x="231461" y="1260471"/>
                  </a:lnTo>
                  <a:lnTo>
                    <a:pt x="199545" y="1228803"/>
                  </a:lnTo>
                  <a:lnTo>
                    <a:pt x="169626" y="1195250"/>
                  </a:lnTo>
                  <a:lnTo>
                    <a:pt x="141801" y="1159909"/>
                  </a:lnTo>
                  <a:lnTo>
                    <a:pt x="116166" y="1122874"/>
                  </a:lnTo>
                  <a:lnTo>
                    <a:pt x="92818" y="1084242"/>
                  </a:lnTo>
                  <a:lnTo>
                    <a:pt x="71855" y="1044110"/>
                  </a:lnTo>
                  <a:lnTo>
                    <a:pt x="53372" y="1002573"/>
                  </a:lnTo>
                  <a:lnTo>
                    <a:pt x="37467" y="959727"/>
                  </a:lnTo>
                  <a:lnTo>
                    <a:pt x="24237" y="915669"/>
                  </a:lnTo>
                  <a:lnTo>
                    <a:pt x="13778" y="870494"/>
                  </a:lnTo>
                  <a:lnTo>
                    <a:pt x="6188" y="824300"/>
                  </a:lnTo>
                  <a:lnTo>
                    <a:pt x="1563" y="777181"/>
                  </a:lnTo>
                  <a:lnTo>
                    <a:pt x="0" y="729233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8954" y="2010918"/>
              <a:ext cx="675881" cy="5608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4383" y="1732788"/>
              <a:ext cx="1701545" cy="121004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58743" y="2111366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76200">
              <a:solidFill>
                <a:srgbClr val="8BD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3434" y="1778507"/>
              <a:ext cx="1655825" cy="11186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58743" y="2111368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38100">
              <a:solidFill>
                <a:srgbClr val="8BD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1054" y="1813559"/>
              <a:ext cx="1621535" cy="10492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52568" y="2111518"/>
              <a:ext cx="1036955" cy="453390"/>
            </a:xfrm>
            <a:custGeom>
              <a:avLst/>
              <a:gdLst/>
              <a:ahLst/>
              <a:cxnLst/>
              <a:rect l="l" t="t" r="r" b="b"/>
              <a:pathLst>
                <a:path w="1036954" h="453389">
                  <a:moveTo>
                    <a:pt x="495" y="111518"/>
                  </a:moveTo>
                  <a:lnTo>
                    <a:pt x="810374" y="113284"/>
                  </a:lnTo>
                  <a:lnTo>
                    <a:pt x="810628" y="0"/>
                  </a:lnTo>
                  <a:lnTo>
                    <a:pt x="1036713" y="227076"/>
                  </a:lnTo>
                  <a:lnTo>
                    <a:pt x="809637" y="453161"/>
                  </a:lnTo>
                  <a:lnTo>
                    <a:pt x="809878" y="339877"/>
                  </a:lnTo>
                  <a:lnTo>
                    <a:pt x="0" y="338099"/>
                  </a:lnTo>
                  <a:lnTo>
                    <a:pt x="495" y="111518"/>
                  </a:lnTo>
                  <a:close/>
                </a:path>
              </a:pathLst>
            </a:custGeom>
            <a:ln w="9525">
              <a:solidFill>
                <a:srgbClr val="8BD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96242" y="3150613"/>
            <a:ext cx="10210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45" dirty="0">
                <a:solidFill>
                  <a:srgbClr val="AFEF52"/>
                </a:solidFill>
                <a:latin typeface="Times New Roman"/>
                <a:cs typeface="Times New Roman"/>
              </a:rPr>
              <a:t>B</a:t>
            </a:r>
            <a:r>
              <a:rPr sz="2000" spc="-170" dirty="0">
                <a:solidFill>
                  <a:srgbClr val="AFEF52"/>
                </a:solidFill>
                <a:latin typeface="Times New Roman"/>
                <a:cs typeface="Times New Roman"/>
              </a:rPr>
              <a:t>Y</a:t>
            </a:r>
            <a:r>
              <a:rPr sz="2000" spc="-5" dirty="0">
                <a:solidFill>
                  <a:srgbClr val="AFEF52"/>
                </a:solidFill>
                <a:latin typeface="Times New Roman"/>
                <a:cs typeface="Times New Roman"/>
              </a:rPr>
              <a:t>P</a:t>
            </a:r>
            <a:r>
              <a:rPr sz="2000" spc="-270" dirty="0">
                <a:solidFill>
                  <a:srgbClr val="AFEF52"/>
                </a:solidFill>
                <a:latin typeface="Times New Roman"/>
                <a:cs typeface="Times New Roman"/>
              </a:rPr>
              <a:t> </a:t>
            </a:r>
            <a:r>
              <a:rPr sz="2000" spc="40" dirty="0">
                <a:solidFill>
                  <a:srgbClr val="AFEF52"/>
                </a:solidFill>
                <a:latin typeface="Times New Roman"/>
                <a:cs typeface="Times New Roman"/>
              </a:rPr>
              <a:t>A</a:t>
            </a:r>
            <a:r>
              <a:rPr sz="2000" spc="110" dirty="0">
                <a:solidFill>
                  <a:srgbClr val="AFEF52"/>
                </a:solidFill>
                <a:latin typeface="Times New Roman"/>
                <a:cs typeface="Times New Roman"/>
              </a:rPr>
              <a:t>S</a:t>
            </a:r>
            <a:r>
              <a:rPr sz="2000" spc="-5" dirty="0">
                <a:solidFill>
                  <a:srgbClr val="AFEF52"/>
                </a:solidFill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2516" y="2039873"/>
            <a:ext cx="977900" cy="977265"/>
            <a:chOff x="1842516" y="2039873"/>
            <a:chExt cx="977900" cy="9772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2516" y="2039873"/>
              <a:ext cx="977645" cy="9768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08517" y="2105888"/>
              <a:ext cx="847090" cy="845819"/>
            </a:xfrm>
            <a:custGeom>
              <a:avLst/>
              <a:gdLst/>
              <a:ahLst/>
              <a:cxnLst/>
              <a:rect l="l" t="t" r="r" b="b"/>
              <a:pathLst>
                <a:path w="847089" h="845819">
                  <a:moveTo>
                    <a:pt x="390245" y="148666"/>
                  </a:moveTo>
                  <a:lnTo>
                    <a:pt x="388302" y="139014"/>
                  </a:lnTo>
                  <a:lnTo>
                    <a:pt x="382981" y="131140"/>
                  </a:lnTo>
                  <a:lnTo>
                    <a:pt x="375107" y="125831"/>
                  </a:lnTo>
                  <a:lnTo>
                    <a:pt x="365442" y="123888"/>
                  </a:lnTo>
                  <a:lnTo>
                    <a:pt x="355790" y="125831"/>
                  </a:lnTo>
                  <a:lnTo>
                    <a:pt x="347903" y="131140"/>
                  </a:lnTo>
                  <a:lnTo>
                    <a:pt x="342595" y="139014"/>
                  </a:lnTo>
                  <a:lnTo>
                    <a:pt x="340639" y="148666"/>
                  </a:lnTo>
                  <a:lnTo>
                    <a:pt x="342595" y="158305"/>
                  </a:lnTo>
                  <a:lnTo>
                    <a:pt x="347903" y="166179"/>
                  </a:lnTo>
                  <a:lnTo>
                    <a:pt x="355790" y="171488"/>
                  </a:lnTo>
                  <a:lnTo>
                    <a:pt x="365442" y="173443"/>
                  </a:lnTo>
                  <a:lnTo>
                    <a:pt x="375107" y="171488"/>
                  </a:lnTo>
                  <a:lnTo>
                    <a:pt x="382981" y="166179"/>
                  </a:lnTo>
                  <a:lnTo>
                    <a:pt x="388302" y="158305"/>
                  </a:lnTo>
                  <a:lnTo>
                    <a:pt x="390245" y="148666"/>
                  </a:lnTo>
                  <a:close/>
                </a:path>
                <a:path w="847089" h="845819">
                  <a:moveTo>
                    <a:pt x="506006" y="697064"/>
                  </a:moveTo>
                  <a:lnTo>
                    <a:pt x="504050" y="687412"/>
                  </a:lnTo>
                  <a:lnTo>
                    <a:pt x="498741" y="679538"/>
                  </a:lnTo>
                  <a:lnTo>
                    <a:pt x="490855" y="674230"/>
                  </a:lnTo>
                  <a:lnTo>
                    <a:pt x="481203" y="672287"/>
                  </a:lnTo>
                  <a:lnTo>
                    <a:pt x="471538" y="674230"/>
                  </a:lnTo>
                  <a:lnTo>
                    <a:pt x="463664" y="679538"/>
                  </a:lnTo>
                  <a:lnTo>
                    <a:pt x="458343" y="687412"/>
                  </a:lnTo>
                  <a:lnTo>
                    <a:pt x="456399" y="697064"/>
                  </a:lnTo>
                  <a:lnTo>
                    <a:pt x="458343" y="706704"/>
                  </a:lnTo>
                  <a:lnTo>
                    <a:pt x="463664" y="714578"/>
                  </a:lnTo>
                  <a:lnTo>
                    <a:pt x="471538" y="719899"/>
                  </a:lnTo>
                  <a:lnTo>
                    <a:pt x="481203" y="721842"/>
                  </a:lnTo>
                  <a:lnTo>
                    <a:pt x="490855" y="719899"/>
                  </a:lnTo>
                  <a:lnTo>
                    <a:pt x="498741" y="714578"/>
                  </a:lnTo>
                  <a:lnTo>
                    <a:pt x="504050" y="706704"/>
                  </a:lnTo>
                  <a:lnTo>
                    <a:pt x="506006" y="697064"/>
                  </a:lnTo>
                  <a:close/>
                </a:path>
                <a:path w="847089" h="845819">
                  <a:moveTo>
                    <a:pt x="846645" y="365048"/>
                  </a:moveTo>
                  <a:lnTo>
                    <a:pt x="836879" y="316877"/>
                  </a:lnTo>
                  <a:lnTo>
                    <a:pt x="819213" y="290715"/>
                  </a:lnTo>
                  <a:lnTo>
                    <a:pt x="810272" y="277495"/>
                  </a:lnTo>
                  <a:lnTo>
                    <a:pt x="797039" y="268579"/>
                  </a:lnTo>
                  <a:lnTo>
                    <a:pt x="797039" y="365048"/>
                  </a:lnTo>
                  <a:lnTo>
                    <a:pt x="797039" y="480669"/>
                  </a:lnTo>
                  <a:lnTo>
                    <a:pt x="791171" y="509574"/>
                  </a:lnTo>
                  <a:lnTo>
                    <a:pt x="775208" y="533209"/>
                  </a:lnTo>
                  <a:lnTo>
                    <a:pt x="751560" y="549160"/>
                  </a:lnTo>
                  <a:lnTo>
                    <a:pt x="722617" y="555002"/>
                  </a:lnTo>
                  <a:lnTo>
                    <a:pt x="423316" y="555002"/>
                  </a:lnTo>
                  <a:lnTo>
                    <a:pt x="413664" y="556958"/>
                  </a:lnTo>
                  <a:lnTo>
                    <a:pt x="405777" y="562267"/>
                  </a:lnTo>
                  <a:lnTo>
                    <a:pt x="400469" y="570141"/>
                  </a:lnTo>
                  <a:lnTo>
                    <a:pt x="398513" y="579780"/>
                  </a:lnTo>
                  <a:lnTo>
                    <a:pt x="400469" y="589432"/>
                  </a:lnTo>
                  <a:lnTo>
                    <a:pt x="405777" y="597306"/>
                  </a:lnTo>
                  <a:lnTo>
                    <a:pt x="413664" y="602615"/>
                  </a:lnTo>
                  <a:lnTo>
                    <a:pt x="423316" y="604558"/>
                  </a:lnTo>
                  <a:lnTo>
                    <a:pt x="555612" y="604558"/>
                  </a:lnTo>
                  <a:lnTo>
                    <a:pt x="555612" y="721842"/>
                  </a:lnTo>
                  <a:lnTo>
                    <a:pt x="549757" y="750747"/>
                  </a:lnTo>
                  <a:lnTo>
                    <a:pt x="533793" y="774369"/>
                  </a:lnTo>
                  <a:lnTo>
                    <a:pt x="510133" y="790321"/>
                  </a:lnTo>
                  <a:lnTo>
                    <a:pt x="481203" y="796175"/>
                  </a:lnTo>
                  <a:lnTo>
                    <a:pt x="365442" y="796175"/>
                  </a:lnTo>
                  <a:lnTo>
                    <a:pt x="336511" y="790321"/>
                  </a:lnTo>
                  <a:lnTo>
                    <a:pt x="312851" y="774369"/>
                  </a:lnTo>
                  <a:lnTo>
                    <a:pt x="296887" y="750747"/>
                  </a:lnTo>
                  <a:lnTo>
                    <a:pt x="291033" y="721842"/>
                  </a:lnTo>
                  <a:lnTo>
                    <a:pt x="291033" y="555002"/>
                  </a:lnTo>
                  <a:lnTo>
                    <a:pt x="291033" y="447636"/>
                  </a:lnTo>
                  <a:lnTo>
                    <a:pt x="580415" y="447636"/>
                  </a:lnTo>
                  <a:lnTo>
                    <a:pt x="590067" y="445693"/>
                  </a:lnTo>
                  <a:lnTo>
                    <a:pt x="597954" y="440385"/>
                  </a:lnTo>
                  <a:lnTo>
                    <a:pt x="603262" y="432511"/>
                  </a:lnTo>
                  <a:lnTo>
                    <a:pt x="605218" y="422859"/>
                  </a:lnTo>
                  <a:lnTo>
                    <a:pt x="605218" y="290715"/>
                  </a:lnTo>
                  <a:lnTo>
                    <a:pt x="722617" y="290715"/>
                  </a:lnTo>
                  <a:lnTo>
                    <a:pt x="751560" y="296570"/>
                  </a:lnTo>
                  <a:lnTo>
                    <a:pt x="775208" y="312508"/>
                  </a:lnTo>
                  <a:lnTo>
                    <a:pt x="791171" y="336143"/>
                  </a:lnTo>
                  <a:lnTo>
                    <a:pt x="797039" y="365048"/>
                  </a:lnTo>
                  <a:lnTo>
                    <a:pt x="797039" y="268579"/>
                  </a:lnTo>
                  <a:lnTo>
                    <a:pt x="770851" y="250913"/>
                  </a:lnTo>
                  <a:lnTo>
                    <a:pt x="722617" y="241160"/>
                  </a:lnTo>
                  <a:lnTo>
                    <a:pt x="605218" y="241160"/>
                  </a:lnTo>
                  <a:lnTo>
                    <a:pt x="605218" y="123888"/>
                  </a:lnTo>
                  <a:lnTo>
                    <a:pt x="595452" y="75704"/>
                  </a:lnTo>
                  <a:lnTo>
                    <a:pt x="577786" y="49555"/>
                  </a:lnTo>
                  <a:lnTo>
                    <a:pt x="568845" y="36322"/>
                  </a:lnTo>
                  <a:lnTo>
                    <a:pt x="555612" y="27406"/>
                  </a:lnTo>
                  <a:lnTo>
                    <a:pt x="555612" y="123888"/>
                  </a:lnTo>
                  <a:lnTo>
                    <a:pt x="555612" y="398081"/>
                  </a:lnTo>
                  <a:lnTo>
                    <a:pt x="266230" y="398081"/>
                  </a:lnTo>
                  <a:lnTo>
                    <a:pt x="256578" y="400037"/>
                  </a:lnTo>
                  <a:lnTo>
                    <a:pt x="248691" y="405345"/>
                  </a:lnTo>
                  <a:lnTo>
                    <a:pt x="243370" y="413219"/>
                  </a:lnTo>
                  <a:lnTo>
                    <a:pt x="241427" y="422859"/>
                  </a:lnTo>
                  <a:lnTo>
                    <a:pt x="241427" y="555002"/>
                  </a:lnTo>
                  <a:lnTo>
                    <a:pt x="124015" y="555002"/>
                  </a:lnTo>
                  <a:lnTo>
                    <a:pt x="95084" y="549160"/>
                  </a:lnTo>
                  <a:lnTo>
                    <a:pt x="71424" y="533209"/>
                  </a:lnTo>
                  <a:lnTo>
                    <a:pt x="55460" y="509574"/>
                  </a:lnTo>
                  <a:lnTo>
                    <a:pt x="49606" y="480669"/>
                  </a:lnTo>
                  <a:lnTo>
                    <a:pt x="49606" y="365048"/>
                  </a:lnTo>
                  <a:lnTo>
                    <a:pt x="55460" y="336143"/>
                  </a:lnTo>
                  <a:lnTo>
                    <a:pt x="71424" y="312508"/>
                  </a:lnTo>
                  <a:lnTo>
                    <a:pt x="95084" y="296570"/>
                  </a:lnTo>
                  <a:lnTo>
                    <a:pt x="124015" y="290715"/>
                  </a:lnTo>
                  <a:lnTo>
                    <a:pt x="423316" y="290715"/>
                  </a:lnTo>
                  <a:lnTo>
                    <a:pt x="432981" y="288772"/>
                  </a:lnTo>
                  <a:lnTo>
                    <a:pt x="440855" y="283464"/>
                  </a:lnTo>
                  <a:lnTo>
                    <a:pt x="446176" y="275590"/>
                  </a:lnTo>
                  <a:lnTo>
                    <a:pt x="448119" y="265938"/>
                  </a:lnTo>
                  <a:lnTo>
                    <a:pt x="446176" y="256298"/>
                  </a:lnTo>
                  <a:lnTo>
                    <a:pt x="440855" y="248424"/>
                  </a:lnTo>
                  <a:lnTo>
                    <a:pt x="432981" y="243116"/>
                  </a:lnTo>
                  <a:lnTo>
                    <a:pt x="423316" y="241160"/>
                  </a:lnTo>
                  <a:lnTo>
                    <a:pt x="291033" y="241160"/>
                  </a:lnTo>
                  <a:lnTo>
                    <a:pt x="291033" y="123888"/>
                  </a:lnTo>
                  <a:lnTo>
                    <a:pt x="296887" y="94983"/>
                  </a:lnTo>
                  <a:lnTo>
                    <a:pt x="312851" y="71348"/>
                  </a:lnTo>
                  <a:lnTo>
                    <a:pt x="336511" y="55397"/>
                  </a:lnTo>
                  <a:lnTo>
                    <a:pt x="365442" y="49555"/>
                  </a:lnTo>
                  <a:lnTo>
                    <a:pt x="481203" y="49555"/>
                  </a:lnTo>
                  <a:lnTo>
                    <a:pt x="510133" y="55397"/>
                  </a:lnTo>
                  <a:lnTo>
                    <a:pt x="533793" y="71348"/>
                  </a:lnTo>
                  <a:lnTo>
                    <a:pt x="549757" y="94983"/>
                  </a:lnTo>
                  <a:lnTo>
                    <a:pt x="555612" y="123888"/>
                  </a:lnTo>
                  <a:lnTo>
                    <a:pt x="555612" y="27406"/>
                  </a:lnTo>
                  <a:lnTo>
                    <a:pt x="529424" y="9753"/>
                  </a:lnTo>
                  <a:lnTo>
                    <a:pt x="481203" y="0"/>
                  </a:lnTo>
                  <a:lnTo>
                    <a:pt x="365442" y="0"/>
                  </a:lnTo>
                  <a:lnTo>
                    <a:pt x="317220" y="9753"/>
                  </a:lnTo>
                  <a:lnTo>
                    <a:pt x="277787" y="36322"/>
                  </a:lnTo>
                  <a:lnTo>
                    <a:pt x="251193" y="75704"/>
                  </a:lnTo>
                  <a:lnTo>
                    <a:pt x="241427" y="123888"/>
                  </a:lnTo>
                  <a:lnTo>
                    <a:pt x="241427" y="241160"/>
                  </a:lnTo>
                  <a:lnTo>
                    <a:pt x="124015" y="241160"/>
                  </a:lnTo>
                  <a:lnTo>
                    <a:pt x="75793" y="250913"/>
                  </a:lnTo>
                  <a:lnTo>
                    <a:pt x="36372" y="277495"/>
                  </a:lnTo>
                  <a:lnTo>
                    <a:pt x="9766" y="316877"/>
                  </a:lnTo>
                  <a:lnTo>
                    <a:pt x="0" y="365048"/>
                  </a:lnTo>
                  <a:lnTo>
                    <a:pt x="0" y="480669"/>
                  </a:lnTo>
                  <a:lnTo>
                    <a:pt x="9766" y="528853"/>
                  </a:lnTo>
                  <a:lnTo>
                    <a:pt x="36372" y="568236"/>
                  </a:lnTo>
                  <a:lnTo>
                    <a:pt x="75793" y="594804"/>
                  </a:lnTo>
                  <a:lnTo>
                    <a:pt x="124015" y="604558"/>
                  </a:lnTo>
                  <a:lnTo>
                    <a:pt x="241427" y="604558"/>
                  </a:lnTo>
                  <a:lnTo>
                    <a:pt x="241427" y="721842"/>
                  </a:lnTo>
                  <a:lnTo>
                    <a:pt x="251193" y="770013"/>
                  </a:lnTo>
                  <a:lnTo>
                    <a:pt x="277787" y="809396"/>
                  </a:lnTo>
                  <a:lnTo>
                    <a:pt x="317220" y="835977"/>
                  </a:lnTo>
                  <a:lnTo>
                    <a:pt x="365442" y="845731"/>
                  </a:lnTo>
                  <a:lnTo>
                    <a:pt x="481203" y="845731"/>
                  </a:lnTo>
                  <a:lnTo>
                    <a:pt x="529424" y="835977"/>
                  </a:lnTo>
                  <a:lnTo>
                    <a:pt x="568845" y="809396"/>
                  </a:lnTo>
                  <a:lnTo>
                    <a:pt x="595452" y="770013"/>
                  </a:lnTo>
                  <a:lnTo>
                    <a:pt x="605218" y="721842"/>
                  </a:lnTo>
                  <a:lnTo>
                    <a:pt x="605218" y="604558"/>
                  </a:lnTo>
                  <a:lnTo>
                    <a:pt x="722617" y="604558"/>
                  </a:lnTo>
                  <a:lnTo>
                    <a:pt x="770851" y="594804"/>
                  </a:lnTo>
                  <a:lnTo>
                    <a:pt x="810272" y="568236"/>
                  </a:lnTo>
                  <a:lnTo>
                    <a:pt x="836879" y="528853"/>
                  </a:lnTo>
                  <a:lnTo>
                    <a:pt x="846645" y="480669"/>
                  </a:lnTo>
                  <a:lnTo>
                    <a:pt x="846645" y="365048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517417" y="1541526"/>
            <a:ext cx="2082164" cy="2059939"/>
            <a:chOff x="3517417" y="1541526"/>
            <a:chExt cx="2082164" cy="205993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417" y="1541526"/>
              <a:ext cx="2081745" cy="20596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22954" y="1847088"/>
              <a:ext cx="1470660" cy="1449070"/>
            </a:xfrm>
            <a:custGeom>
              <a:avLst/>
              <a:gdLst/>
              <a:ahLst/>
              <a:cxnLst/>
              <a:rect l="l" t="t" r="r" b="b"/>
              <a:pathLst>
                <a:path w="1470660" h="1449070">
                  <a:moveTo>
                    <a:pt x="0" y="724281"/>
                  </a:moveTo>
                  <a:lnTo>
                    <a:pt x="1564" y="676659"/>
                  </a:lnTo>
                  <a:lnTo>
                    <a:pt x="6191" y="629859"/>
                  </a:lnTo>
                  <a:lnTo>
                    <a:pt x="13786" y="583978"/>
                  </a:lnTo>
                  <a:lnTo>
                    <a:pt x="24250" y="539110"/>
                  </a:lnTo>
                  <a:lnTo>
                    <a:pt x="37487" y="495351"/>
                  </a:lnTo>
                  <a:lnTo>
                    <a:pt x="53401" y="452796"/>
                  </a:lnTo>
                  <a:lnTo>
                    <a:pt x="71893" y="411541"/>
                  </a:lnTo>
                  <a:lnTo>
                    <a:pt x="92868" y="371681"/>
                  </a:lnTo>
                  <a:lnTo>
                    <a:pt x="116228" y="333312"/>
                  </a:lnTo>
                  <a:lnTo>
                    <a:pt x="141877" y="296528"/>
                  </a:lnTo>
                  <a:lnTo>
                    <a:pt x="169717" y="261427"/>
                  </a:lnTo>
                  <a:lnTo>
                    <a:pt x="199651" y="228102"/>
                  </a:lnTo>
                  <a:lnTo>
                    <a:pt x="231584" y="196649"/>
                  </a:lnTo>
                  <a:lnTo>
                    <a:pt x="265417" y="167165"/>
                  </a:lnTo>
                  <a:lnTo>
                    <a:pt x="301055" y="139743"/>
                  </a:lnTo>
                  <a:lnTo>
                    <a:pt x="338399" y="114480"/>
                  </a:lnTo>
                  <a:lnTo>
                    <a:pt x="377354" y="91471"/>
                  </a:lnTo>
                  <a:lnTo>
                    <a:pt x="417822" y="70812"/>
                  </a:lnTo>
                  <a:lnTo>
                    <a:pt x="459706" y="52598"/>
                  </a:lnTo>
                  <a:lnTo>
                    <a:pt x="502910" y="36924"/>
                  </a:lnTo>
                  <a:lnTo>
                    <a:pt x="547336" y="23885"/>
                  </a:lnTo>
                  <a:lnTo>
                    <a:pt x="592888" y="13578"/>
                  </a:lnTo>
                  <a:lnTo>
                    <a:pt x="639469" y="6098"/>
                  </a:lnTo>
                  <a:lnTo>
                    <a:pt x="686982" y="1540"/>
                  </a:lnTo>
                  <a:lnTo>
                    <a:pt x="735330" y="0"/>
                  </a:lnTo>
                  <a:lnTo>
                    <a:pt x="783677" y="1540"/>
                  </a:lnTo>
                  <a:lnTo>
                    <a:pt x="831190" y="6098"/>
                  </a:lnTo>
                  <a:lnTo>
                    <a:pt x="877771" y="13578"/>
                  </a:lnTo>
                  <a:lnTo>
                    <a:pt x="923323" y="23885"/>
                  </a:lnTo>
                  <a:lnTo>
                    <a:pt x="967749" y="36924"/>
                  </a:lnTo>
                  <a:lnTo>
                    <a:pt x="1010953" y="52598"/>
                  </a:lnTo>
                  <a:lnTo>
                    <a:pt x="1052837" y="70812"/>
                  </a:lnTo>
                  <a:lnTo>
                    <a:pt x="1093305" y="91471"/>
                  </a:lnTo>
                  <a:lnTo>
                    <a:pt x="1132260" y="114480"/>
                  </a:lnTo>
                  <a:lnTo>
                    <a:pt x="1169604" y="139743"/>
                  </a:lnTo>
                  <a:lnTo>
                    <a:pt x="1205242" y="167165"/>
                  </a:lnTo>
                  <a:lnTo>
                    <a:pt x="1239075" y="196649"/>
                  </a:lnTo>
                  <a:lnTo>
                    <a:pt x="1271008" y="228102"/>
                  </a:lnTo>
                  <a:lnTo>
                    <a:pt x="1300942" y="261427"/>
                  </a:lnTo>
                  <a:lnTo>
                    <a:pt x="1328782" y="296528"/>
                  </a:lnTo>
                  <a:lnTo>
                    <a:pt x="1354431" y="333312"/>
                  </a:lnTo>
                  <a:lnTo>
                    <a:pt x="1377791" y="371681"/>
                  </a:lnTo>
                  <a:lnTo>
                    <a:pt x="1398766" y="411541"/>
                  </a:lnTo>
                  <a:lnTo>
                    <a:pt x="1417258" y="452796"/>
                  </a:lnTo>
                  <a:lnTo>
                    <a:pt x="1433172" y="495351"/>
                  </a:lnTo>
                  <a:lnTo>
                    <a:pt x="1446409" y="539110"/>
                  </a:lnTo>
                  <a:lnTo>
                    <a:pt x="1456873" y="583978"/>
                  </a:lnTo>
                  <a:lnTo>
                    <a:pt x="1464468" y="629859"/>
                  </a:lnTo>
                  <a:lnTo>
                    <a:pt x="1469095" y="676659"/>
                  </a:lnTo>
                  <a:lnTo>
                    <a:pt x="1470660" y="724281"/>
                  </a:lnTo>
                  <a:lnTo>
                    <a:pt x="1469095" y="771902"/>
                  </a:lnTo>
                  <a:lnTo>
                    <a:pt x="1464468" y="818702"/>
                  </a:lnTo>
                  <a:lnTo>
                    <a:pt x="1456873" y="864583"/>
                  </a:lnTo>
                  <a:lnTo>
                    <a:pt x="1446409" y="909451"/>
                  </a:lnTo>
                  <a:lnTo>
                    <a:pt x="1433172" y="953210"/>
                  </a:lnTo>
                  <a:lnTo>
                    <a:pt x="1417258" y="995765"/>
                  </a:lnTo>
                  <a:lnTo>
                    <a:pt x="1398766" y="1037020"/>
                  </a:lnTo>
                  <a:lnTo>
                    <a:pt x="1377791" y="1076880"/>
                  </a:lnTo>
                  <a:lnTo>
                    <a:pt x="1354431" y="1115249"/>
                  </a:lnTo>
                  <a:lnTo>
                    <a:pt x="1328782" y="1152033"/>
                  </a:lnTo>
                  <a:lnTo>
                    <a:pt x="1300942" y="1187134"/>
                  </a:lnTo>
                  <a:lnTo>
                    <a:pt x="1271008" y="1220459"/>
                  </a:lnTo>
                  <a:lnTo>
                    <a:pt x="1239075" y="1251912"/>
                  </a:lnTo>
                  <a:lnTo>
                    <a:pt x="1205242" y="1281396"/>
                  </a:lnTo>
                  <a:lnTo>
                    <a:pt x="1169604" y="1308818"/>
                  </a:lnTo>
                  <a:lnTo>
                    <a:pt x="1132260" y="1334081"/>
                  </a:lnTo>
                  <a:lnTo>
                    <a:pt x="1093305" y="1357090"/>
                  </a:lnTo>
                  <a:lnTo>
                    <a:pt x="1052837" y="1377749"/>
                  </a:lnTo>
                  <a:lnTo>
                    <a:pt x="1010953" y="1395963"/>
                  </a:lnTo>
                  <a:lnTo>
                    <a:pt x="967749" y="1411637"/>
                  </a:lnTo>
                  <a:lnTo>
                    <a:pt x="923323" y="1424676"/>
                  </a:lnTo>
                  <a:lnTo>
                    <a:pt x="877771" y="1434983"/>
                  </a:lnTo>
                  <a:lnTo>
                    <a:pt x="831190" y="1442463"/>
                  </a:lnTo>
                  <a:lnTo>
                    <a:pt x="783677" y="1447021"/>
                  </a:lnTo>
                  <a:lnTo>
                    <a:pt x="735330" y="1448562"/>
                  </a:lnTo>
                  <a:lnTo>
                    <a:pt x="686982" y="1447021"/>
                  </a:lnTo>
                  <a:lnTo>
                    <a:pt x="639469" y="1442463"/>
                  </a:lnTo>
                  <a:lnTo>
                    <a:pt x="592888" y="1434983"/>
                  </a:lnTo>
                  <a:lnTo>
                    <a:pt x="547336" y="1424676"/>
                  </a:lnTo>
                  <a:lnTo>
                    <a:pt x="502910" y="1411637"/>
                  </a:lnTo>
                  <a:lnTo>
                    <a:pt x="459706" y="1395963"/>
                  </a:lnTo>
                  <a:lnTo>
                    <a:pt x="417822" y="1377749"/>
                  </a:lnTo>
                  <a:lnTo>
                    <a:pt x="377354" y="1357090"/>
                  </a:lnTo>
                  <a:lnTo>
                    <a:pt x="338399" y="1334081"/>
                  </a:lnTo>
                  <a:lnTo>
                    <a:pt x="301055" y="1308818"/>
                  </a:lnTo>
                  <a:lnTo>
                    <a:pt x="265417" y="1281396"/>
                  </a:lnTo>
                  <a:lnTo>
                    <a:pt x="231584" y="1251912"/>
                  </a:lnTo>
                  <a:lnTo>
                    <a:pt x="199651" y="1220459"/>
                  </a:lnTo>
                  <a:lnTo>
                    <a:pt x="169717" y="1187134"/>
                  </a:lnTo>
                  <a:lnTo>
                    <a:pt x="141877" y="1152033"/>
                  </a:lnTo>
                  <a:lnTo>
                    <a:pt x="116228" y="1115249"/>
                  </a:lnTo>
                  <a:lnTo>
                    <a:pt x="92868" y="1076880"/>
                  </a:lnTo>
                  <a:lnTo>
                    <a:pt x="71893" y="1037020"/>
                  </a:lnTo>
                  <a:lnTo>
                    <a:pt x="53401" y="995765"/>
                  </a:lnTo>
                  <a:lnTo>
                    <a:pt x="37487" y="953210"/>
                  </a:lnTo>
                  <a:lnTo>
                    <a:pt x="24250" y="909451"/>
                  </a:lnTo>
                  <a:lnTo>
                    <a:pt x="13786" y="864583"/>
                  </a:lnTo>
                  <a:lnTo>
                    <a:pt x="6191" y="818702"/>
                  </a:lnTo>
                  <a:lnTo>
                    <a:pt x="1564" y="771902"/>
                  </a:lnTo>
                  <a:lnTo>
                    <a:pt x="0" y="724281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716549" y="1541526"/>
            <a:ext cx="2082164" cy="2059939"/>
            <a:chOff x="5716549" y="1541526"/>
            <a:chExt cx="2082164" cy="205993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6549" y="1541526"/>
              <a:ext cx="2081745" cy="20596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22086" y="1847088"/>
              <a:ext cx="1470660" cy="1449070"/>
            </a:xfrm>
            <a:custGeom>
              <a:avLst/>
              <a:gdLst/>
              <a:ahLst/>
              <a:cxnLst/>
              <a:rect l="l" t="t" r="r" b="b"/>
              <a:pathLst>
                <a:path w="1470659" h="1449070">
                  <a:moveTo>
                    <a:pt x="0" y="724281"/>
                  </a:moveTo>
                  <a:lnTo>
                    <a:pt x="1564" y="676659"/>
                  </a:lnTo>
                  <a:lnTo>
                    <a:pt x="6191" y="629859"/>
                  </a:lnTo>
                  <a:lnTo>
                    <a:pt x="13786" y="583978"/>
                  </a:lnTo>
                  <a:lnTo>
                    <a:pt x="24250" y="539110"/>
                  </a:lnTo>
                  <a:lnTo>
                    <a:pt x="37487" y="495351"/>
                  </a:lnTo>
                  <a:lnTo>
                    <a:pt x="53401" y="452796"/>
                  </a:lnTo>
                  <a:lnTo>
                    <a:pt x="71893" y="411541"/>
                  </a:lnTo>
                  <a:lnTo>
                    <a:pt x="92868" y="371681"/>
                  </a:lnTo>
                  <a:lnTo>
                    <a:pt x="116228" y="333312"/>
                  </a:lnTo>
                  <a:lnTo>
                    <a:pt x="141877" y="296528"/>
                  </a:lnTo>
                  <a:lnTo>
                    <a:pt x="169717" y="261427"/>
                  </a:lnTo>
                  <a:lnTo>
                    <a:pt x="199651" y="228102"/>
                  </a:lnTo>
                  <a:lnTo>
                    <a:pt x="231584" y="196649"/>
                  </a:lnTo>
                  <a:lnTo>
                    <a:pt x="265417" y="167165"/>
                  </a:lnTo>
                  <a:lnTo>
                    <a:pt x="301055" y="139743"/>
                  </a:lnTo>
                  <a:lnTo>
                    <a:pt x="338399" y="114480"/>
                  </a:lnTo>
                  <a:lnTo>
                    <a:pt x="377354" y="91471"/>
                  </a:lnTo>
                  <a:lnTo>
                    <a:pt x="417822" y="70812"/>
                  </a:lnTo>
                  <a:lnTo>
                    <a:pt x="459706" y="52598"/>
                  </a:lnTo>
                  <a:lnTo>
                    <a:pt x="502910" y="36924"/>
                  </a:lnTo>
                  <a:lnTo>
                    <a:pt x="547336" y="23885"/>
                  </a:lnTo>
                  <a:lnTo>
                    <a:pt x="592888" y="13578"/>
                  </a:lnTo>
                  <a:lnTo>
                    <a:pt x="639469" y="6098"/>
                  </a:lnTo>
                  <a:lnTo>
                    <a:pt x="686982" y="1540"/>
                  </a:lnTo>
                  <a:lnTo>
                    <a:pt x="735330" y="0"/>
                  </a:lnTo>
                  <a:lnTo>
                    <a:pt x="783677" y="1540"/>
                  </a:lnTo>
                  <a:lnTo>
                    <a:pt x="831190" y="6098"/>
                  </a:lnTo>
                  <a:lnTo>
                    <a:pt x="877771" y="13578"/>
                  </a:lnTo>
                  <a:lnTo>
                    <a:pt x="923323" y="23885"/>
                  </a:lnTo>
                  <a:lnTo>
                    <a:pt x="967749" y="36924"/>
                  </a:lnTo>
                  <a:lnTo>
                    <a:pt x="1010953" y="52598"/>
                  </a:lnTo>
                  <a:lnTo>
                    <a:pt x="1052837" y="70812"/>
                  </a:lnTo>
                  <a:lnTo>
                    <a:pt x="1093305" y="91471"/>
                  </a:lnTo>
                  <a:lnTo>
                    <a:pt x="1132260" y="114480"/>
                  </a:lnTo>
                  <a:lnTo>
                    <a:pt x="1169604" y="139743"/>
                  </a:lnTo>
                  <a:lnTo>
                    <a:pt x="1205242" y="167165"/>
                  </a:lnTo>
                  <a:lnTo>
                    <a:pt x="1239075" y="196649"/>
                  </a:lnTo>
                  <a:lnTo>
                    <a:pt x="1271008" y="228102"/>
                  </a:lnTo>
                  <a:lnTo>
                    <a:pt x="1300942" y="261427"/>
                  </a:lnTo>
                  <a:lnTo>
                    <a:pt x="1328782" y="296528"/>
                  </a:lnTo>
                  <a:lnTo>
                    <a:pt x="1354431" y="333312"/>
                  </a:lnTo>
                  <a:lnTo>
                    <a:pt x="1377791" y="371681"/>
                  </a:lnTo>
                  <a:lnTo>
                    <a:pt x="1398766" y="411541"/>
                  </a:lnTo>
                  <a:lnTo>
                    <a:pt x="1417258" y="452796"/>
                  </a:lnTo>
                  <a:lnTo>
                    <a:pt x="1433172" y="495351"/>
                  </a:lnTo>
                  <a:lnTo>
                    <a:pt x="1446409" y="539110"/>
                  </a:lnTo>
                  <a:lnTo>
                    <a:pt x="1456873" y="583978"/>
                  </a:lnTo>
                  <a:lnTo>
                    <a:pt x="1464468" y="629859"/>
                  </a:lnTo>
                  <a:lnTo>
                    <a:pt x="1469095" y="676659"/>
                  </a:lnTo>
                  <a:lnTo>
                    <a:pt x="1470660" y="724281"/>
                  </a:lnTo>
                  <a:lnTo>
                    <a:pt x="1469095" y="771902"/>
                  </a:lnTo>
                  <a:lnTo>
                    <a:pt x="1464468" y="818702"/>
                  </a:lnTo>
                  <a:lnTo>
                    <a:pt x="1456873" y="864583"/>
                  </a:lnTo>
                  <a:lnTo>
                    <a:pt x="1446409" y="909451"/>
                  </a:lnTo>
                  <a:lnTo>
                    <a:pt x="1433172" y="953210"/>
                  </a:lnTo>
                  <a:lnTo>
                    <a:pt x="1417258" y="995765"/>
                  </a:lnTo>
                  <a:lnTo>
                    <a:pt x="1398766" y="1037020"/>
                  </a:lnTo>
                  <a:lnTo>
                    <a:pt x="1377791" y="1076880"/>
                  </a:lnTo>
                  <a:lnTo>
                    <a:pt x="1354431" y="1115249"/>
                  </a:lnTo>
                  <a:lnTo>
                    <a:pt x="1328782" y="1152033"/>
                  </a:lnTo>
                  <a:lnTo>
                    <a:pt x="1300942" y="1187134"/>
                  </a:lnTo>
                  <a:lnTo>
                    <a:pt x="1271008" y="1220459"/>
                  </a:lnTo>
                  <a:lnTo>
                    <a:pt x="1239075" y="1251912"/>
                  </a:lnTo>
                  <a:lnTo>
                    <a:pt x="1205242" y="1281396"/>
                  </a:lnTo>
                  <a:lnTo>
                    <a:pt x="1169604" y="1308818"/>
                  </a:lnTo>
                  <a:lnTo>
                    <a:pt x="1132260" y="1334081"/>
                  </a:lnTo>
                  <a:lnTo>
                    <a:pt x="1093305" y="1357090"/>
                  </a:lnTo>
                  <a:lnTo>
                    <a:pt x="1052837" y="1377749"/>
                  </a:lnTo>
                  <a:lnTo>
                    <a:pt x="1010953" y="1395963"/>
                  </a:lnTo>
                  <a:lnTo>
                    <a:pt x="967749" y="1411637"/>
                  </a:lnTo>
                  <a:lnTo>
                    <a:pt x="923323" y="1424676"/>
                  </a:lnTo>
                  <a:lnTo>
                    <a:pt x="877771" y="1434983"/>
                  </a:lnTo>
                  <a:lnTo>
                    <a:pt x="831190" y="1442463"/>
                  </a:lnTo>
                  <a:lnTo>
                    <a:pt x="783677" y="1447021"/>
                  </a:lnTo>
                  <a:lnTo>
                    <a:pt x="735330" y="1448562"/>
                  </a:lnTo>
                  <a:lnTo>
                    <a:pt x="686982" y="1447021"/>
                  </a:lnTo>
                  <a:lnTo>
                    <a:pt x="639469" y="1442463"/>
                  </a:lnTo>
                  <a:lnTo>
                    <a:pt x="592888" y="1434983"/>
                  </a:lnTo>
                  <a:lnTo>
                    <a:pt x="547336" y="1424676"/>
                  </a:lnTo>
                  <a:lnTo>
                    <a:pt x="502910" y="1411637"/>
                  </a:lnTo>
                  <a:lnTo>
                    <a:pt x="459706" y="1395963"/>
                  </a:lnTo>
                  <a:lnTo>
                    <a:pt x="417822" y="1377749"/>
                  </a:lnTo>
                  <a:lnTo>
                    <a:pt x="377354" y="1357090"/>
                  </a:lnTo>
                  <a:lnTo>
                    <a:pt x="338399" y="1334081"/>
                  </a:lnTo>
                  <a:lnTo>
                    <a:pt x="301055" y="1308818"/>
                  </a:lnTo>
                  <a:lnTo>
                    <a:pt x="265417" y="1281396"/>
                  </a:lnTo>
                  <a:lnTo>
                    <a:pt x="231584" y="1251912"/>
                  </a:lnTo>
                  <a:lnTo>
                    <a:pt x="199651" y="1220459"/>
                  </a:lnTo>
                  <a:lnTo>
                    <a:pt x="169717" y="1187134"/>
                  </a:lnTo>
                  <a:lnTo>
                    <a:pt x="141877" y="1152033"/>
                  </a:lnTo>
                  <a:lnTo>
                    <a:pt x="116228" y="1115249"/>
                  </a:lnTo>
                  <a:lnTo>
                    <a:pt x="92868" y="1076880"/>
                  </a:lnTo>
                  <a:lnTo>
                    <a:pt x="71893" y="1037020"/>
                  </a:lnTo>
                  <a:lnTo>
                    <a:pt x="53401" y="995765"/>
                  </a:lnTo>
                  <a:lnTo>
                    <a:pt x="37487" y="953210"/>
                  </a:lnTo>
                  <a:lnTo>
                    <a:pt x="24250" y="909451"/>
                  </a:lnTo>
                  <a:lnTo>
                    <a:pt x="13786" y="864583"/>
                  </a:lnTo>
                  <a:lnTo>
                    <a:pt x="6191" y="818702"/>
                  </a:lnTo>
                  <a:lnTo>
                    <a:pt x="1564" y="771902"/>
                  </a:lnTo>
                  <a:lnTo>
                    <a:pt x="0" y="724281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77337" y="1984247"/>
            <a:ext cx="1170940" cy="1174750"/>
            <a:chOff x="2877337" y="1984247"/>
            <a:chExt cx="1170940" cy="117475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337" y="1984247"/>
              <a:ext cx="1170406" cy="11742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82873" y="2316479"/>
              <a:ext cx="551815" cy="509905"/>
            </a:xfrm>
            <a:custGeom>
              <a:avLst/>
              <a:gdLst/>
              <a:ahLst/>
              <a:cxnLst/>
              <a:rect l="l" t="t" r="r" b="b"/>
              <a:pathLst>
                <a:path w="551814" h="509905">
                  <a:moveTo>
                    <a:pt x="0" y="382333"/>
                  </a:moveTo>
                  <a:lnTo>
                    <a:pt x="296799" y="382333"/>
                  </a:lnTo>
                  <a:lnTo>
                    <a:pt x="296799" y="509777"/>
                  </a:lnTo>
                  <a:lnTo>
                    <a:pt x="551688" y="254888"/>
                  </a:lnTo>
                  <a:lnTo>
                    <a:pt x="296799" y="0"/>
                  </a:lnTo>
                  <a:lnTo>
                    <a:pt x="296799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083558" y="1965960"/>
            <a:ext cx="3267075" cy="1210945"/>
            <a:chOff x="4083558" y="1965960"/>
            <a:chExt cx="3267075" cy="121094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444" y="1984247"/>
              <a:ext cx="1169669" cy="11742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82006" y="2316479"/>
              <a:ext cx="551180" cy="509905"/>
            </a:xfrm>
            <a:custGeom>
              <a:avLst/>
              <a:gdLst/>
              <a:ahLst/>
              <a:cxnLst/>
              <a:rect l="l" t="t" r="r" b="b"/>
              <a:pathLst>
                <a:path w="551179" h="509905">
                  <a:moveTo>
                    <a:pt x="0" y="382333"/>
                  </a:moveTo>
                  <a:lnTo>
                    <a:pt x="296037" y="382333"/>
                  </a:lnTo>
                  <a:lnTo>
                    <a:pt x="296037" y="509777"/>
                  </a:lnTo>
                  <a:lnTo>
                    <a:pt x="550926" y="254888"/>
                  </a:lnTo>
                  <a:lnTo>
                    <a:pt x="296037" y="0"/>
                  </a:lnTo>
                  <a:lnTo>
                    <a:pt x="296037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3818" y="1965960"/>
              <a:ext cx="1186433" cy="12108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50516" y="2252720"/>
              <a:ext cx="613410" cy="637540"/>
            </a:xfrm>
            <a:custGeom>
              <a:avLst/>
              <a:gdLst/>
              <a:ahLst/>
              <a:cxnLst/>
              <a:rect l="l" t="t" r="r" b="b"/>
              <a:pathLst>
                <a:path w="613409" h="637539">
                  <a:moveTo>
                    <a:pt x="15138" y="574040"/>
                  </a:moveTo>
                  <a:lnTo>
                    <a:pt x="6248" y="574040"/>
                  </a:lnTo>
                  <a:lnTo>
                    <a:pt x="1955" y="576580"/>
                  </a:lnTo>
                  <a:lnTo>
                    <a:pt x="1435" y="582930"/>
                  </a:lnTo>
                  <a:lnTo>
                    <a:pt x="0" y="608330"/>
                  </a:lnTo>
                  <a:lnTo>
                    <a:pt x="1753" y="619760"/>
                  </a:lnTo>
                  <a:lnTo>
                    <a:pt x="7723" y="628650"/>
                  </a:lnTo>
                  <a:lnTo>
                    <a:pt x="16943" y="636270"/>
                  </a:lnTo>
                  <a:lnTo>
                    <a:pt x="28448" y="637540"/>
                  </a:lnTo>
                  <a:lnTo>
                    <a:pt x="584593" y="637540"/>
                  </a:lnTo>
                  <a:lnTo>
                    <a:pt x="596103" y="636270"/>
                  </a:lnTo>
                  <a:lnTo>
                    <a:pt x="605331" y="628650"/>
                  </a:lnTo>
                  <a:lnTo>
                    <a:pt x="611298" y="619760"/>
                  </a:lnTo>
                  <a:lnTo>
                    <a:pt x="22466" y="619760"/>
                  </a:lnTo>
                  <a:lnTo>
                    <a:pt x="17741" y="614680"/>
                  </a:lnTo>
                  <a:lnTo>
                    <a:pt x="18173" y="608330"/>
                  </a:lnTo>
                  <a:lnTo>
                    <a:pt x="19596" y="582930"/>
                  </a:lnTo>
                  <a:lnTo>
                    <a:pt x="19773" y="577850"/>
                  </a:lnTo>
                  <a:lnTo>
                    <a:pt x="15138" y="574040"/>
                  </a:lnTo>
                  <a:close/>
                </a:path>
                <a:path w="613409" h="637539">
                  <a:moveTo>
                    <a:pt x="115671" y="509270"/>
                  </a:moveTo>
                  <a:lnTo>
                    <a:pt x="106603" y="509270"/>
                  </a:lnTo>
                  <a:lnTo>
                    <a:pt x="102057" y="511810"/>
                  </a:lnTo>
                  <a:lnTo>
                    <a:pt x="102057" y="619760"/>
                  </a:lnTo>
                  <a:lnTo>
                    <a:pt x="120218" y="619760"/>
                  </a:lnTo>
                  <a:lnTo>
                    <a:pt x="120218" y="511810"/>
                  </a:lnTo>
                  <a:lnTo>
                    <a:pt x="115671" y="509270"/>
                  </a:lnTo>
                  <a:close/>
                </a:path>
                <a:path w="613409" h="637539">
                  <a:moveTo>
                    <a:pt x="506476" y="509270"/>
                  </a:moveTo>
                  <a:lnTo>
                    <a:pt x="497370" y="509270"/>
                  </a:lnTo>
                  <a:lnTo>
                    <a:pt x="492823" y="511810"/>
                  </a:lnTo>
                  <a:lnTo>
                    <a:pt x="492823" y="619760"/>
                  </a:lnTo>
                  <a:lnTo>
                    <a:pt x="510984" y="619760"/>
                  </a:lnTo>
                  <a:lnTo>
                    <a:pt x="510984" y="511810"/>
                  </a:lnTo>
                  <a:lnTo>
                    <a:pt x="506476" y="509270"/>
                  </a:lnTo>
                  <a:close/>
                </a:path>
                <a:path w="613409" h="637539">
                  <a:moveTo>
                    <a:pt x="368528" y="354330"/>
                  </a:moveTo>
                  <a:lnTo>
                    <a:pt x="350367" y="354330"/>
                  </a:lnTo>
                  <a:lnTo>
                    <a:pt x="350367" y="377190"/>
                  </a:lnTo>
                  <a:lnTo>
                    <a:pt x="354482" y="383540"/>
                  </a:lnTo>
                  <a:lnTo>
                    <a:pt x="360464" y="386080"/>
                  </a:lnTo>
                  <a:lnTo>
                    <a:pt x="386041" y="398780"/>
                  </a:lnTo>
                  <a:lnTo>
                    <a:pt x="411492" y="398780"/>
                  </a:lnTo>
                  <a:lnTo>
                    <a:pt x="536435" y="443230"/>
                  </a:lnTo>
                  <a:lnTo>
                    <a:pt x="573492" y="469900"/>
                  </a:lnTo>
                  <a:lnTo>
                    <a:pt x="589356" y="513080"/>
                  </a:lnTo>
                  <a:lnTo>
                    <a:pt x="594868" y="608330"/>
                  </a:lnTo>
                  <a:lnTo>
                    <a:pt x="595172" y="614680"/>
                  </a:lnTo>
                  <a:lnTo>
                    <a:pt x="590613" y="619760"/>
                  </a:lnTo>
                  <a:lnTo>
                    <a:pt x="611298" y="619760"/>
                  </a:lnTo>
                  <a:lnTo>
                    <a:pt x="607529" y="511810"/>
                  </a:lnTo>
                  <a:lnTo>
                    <a:pt x="588029" y="458470"/>
                  </a:lnTo>
                  <a:lnTo>
                    <a:pt x="542582" y="425450"/>
                  </a:lnTo>
                  <a:lnTo>
                    <a:pt x="425620" y="384810"/>
                  </a:lnTo>
                  <a:lnTo>
                    <a:pt x="399656" y="384810"/>
                  </a:lnTo>
                  <a:lnTo>
                    <a:pt x="389864" y="379730"/>
                  </a:lnTo>
                  <a:lnTo>
                    <a:pt x="424167" y="370840"/>
                  </a:lnTo>
                  <a:lnTo>
                    <a:pt x="435277" y="361950"/>
                  </a:lnTo>
                  <a:lnTo>
                    <a:pt x="368528" y="361950"/>
                  </a:lnTo>
                  <a:lnTo>
                    <a:pt x="368528" y="354330"/>
                  </a:lnTo>
                  <a:close/>
                </a:path>
                <a:path w="613409" h="637539">
                  <a:moveTo>
                    <a:pt x="206222" y="379730"/>
                  </a:moveTo>
                  <a:lnTo>
                    <a:pt x="200240" y="379730"/>
                  </a:lnTo>
                  <a:lnTo>
                    <a:pt x="198424" y="381000"/>
                  </a:lnTo>
                  <a:lnTo>
                    <a:pt x="196684" y="381000"/>
                  </a:lnTo>
                  <a:lnTo>
                    <a:pt x="70624" y="425450"/>
                  </a:lnTo>
                  <a:lnTo>
                    <a:pt x="25066" y="458470"/>
                  </a:lnTo>
                  <a:lnTo>
                    <a:pt x="5549" y="511810"/>
                  </a:lnTo>
                  <a:lnTo>
                    <a:pt x="4991" y="524510"/>
                  </a:lnTo>
                  <a:lnTo>
                    <a:pt x="9626" y="527050"/>
                  </a:lnTo>
                  <a:lnTo>
                    <a:pt x="18478" y="527050"/>
                  </a:lnTo>
                  <a:lnTo>
                    <a:pt x="22720" y="524510"/>
                  </a:lnTo>
                  <a:lnTo>
                    <a:pt x="23241" y="519430"/>
                  </a:lnTo>
                  <a:lnTo>
                    <a:pt x="23545" y="513080"/>
                  </a:lnTo>
                  <a:lnTo>
                    <a:pt x="28479" y="490220"/>
                  </a:lnTo>
                  <a:lnTo>
                    <a:pt x="39565" y="469900"/>
                  </a:lnTo>
                  <a:lnTo>
                    <a:pt x="55915" y="453390"/>
                  </a:lnTo>
                  <a:lnTo>
                    <a:pt x="76644" y="443230"/>
                  </a:lnTo>
                  <a:lnTo>
                    <a:pt x="201409" y="398780"/>
                  </a:lnTo>
                  <a:lnTo>
                    <a:pt x="227164" y="398780"/>
                  </a:lnTo>
                  <a:lnTo>
                    <a:pt x="252564" y="386080"/>
                  </a:lnTo>
                  <a:lnTo>
                    <a:pt x="255663" y="384810"/>
                  </a:lnTo>
                  <a:lnTo>
                    <a:pt x="213423" y="384810"/>
                  </a:lnTo>
                  <a:lnTo>
                    <a:pt x="210350" y="382270"/>
                  </a:lnTo>
                  <a:lnTo>
                    <a:pt x="206222" y="379730"/>
                  </a:lnTo>
                  <a:close/>
                </a:path>
                <a:path w="613409" h="637539">
                  <a:moveTo>
                    <a:pt x="227469" y="398780"/>
                  </a:moveTo>
                  <a:lnTo>
                    <a:pt x="201409" y="398780"/>
                  </a:lnTo>
                  <a:lnTo>
                    <a:pt x="205054" y="402590"/>
                  </a:lnTo>
                  <a:lnTo>
                    <a:pt x="253526" y="436880"/>
                  </a:lnTo>
                  <a:lnTo>
                    <a:pt x="305841" y="447040"/>
                  </a:lnTo>
                  <a:lnTo>
                    <a:pt x="313287" y="447040"/>
                  </a:lnTo>
                  <a:lnTo>
                    <a:pt x="320087" y="445770"/>
                  </a:lnTo>
                  <a:lnTo>
                    <a:pt x="326864" y="445770"/>
                  </a:lnTo>
                  <a:lnTo>
                    <a:pt x="340271" y="443230"/>
                  </a:lnTo>
                  <a:lnTo>
                    <a:pt x="343433" y="441960"/>
                  </a:lnTo>
                  <a:lnTo>
                    <a:pt x="360156" y="435610"/>
                  </a:lnTo>
                  <a:lnTo>
                    <a:pt x="375888" y="427990"/>
                  </a:lnTo>
                  <a:lnTo>
                    <a:pt x="291934" y="427990"/>
                  </a:lnTo>
                  <a:lnTo>
                    <a:pt x="290322" y="426720"/>
                  </a:lnTo>
                  <a:lnTo>
                    <a:pt x="282613" y="426720"/>
                  </a:lnTo>
                  <a:lnTo>
                    <a:pt x="279450" y="425450"/>
                  </a:lnTo>
                  <a:lnTo>
                    <a:pt x="277241" y="425450"/>
                  </a:lnTo>
                  <a:lnTo>
                    <a:pt x="275628" y="424180"/>
                  </a:lnTo>
                  <a:lnTo>
                    <a:pt x="273761" y="424180"/>
                  </a:lnTo>
                  <a:lnTo>
                    <a:pt x="270433" y="422910"/>
                  </a:lnTo>
                  <a:lnTo>
                    <a:pt x="268871" y="422910"/>
                  </a:lnTo>
                  <a:lnTo>
                    <a:pt x="267258" y="421640"/>
                  </a:lnTo>
                  <a:lnTo>
                    <a:pt x="264096" y="420370"/>
                  </a:lnTo>
                  <a:lnTo>
                    <a:pt x="262229" y="420370"/>
                  </a:lnTo>
                  <a:lnTo>
                    <a:pt x="260629" y="419100"/>
                  </a:lnTo>
                  <a:lnTo>
                    <a:pt x="258597" y="419100"/>
                  </a:lnTo>
                  <a:lnTo>
                    <a:pt x="257162" y="417830"/>
                  </a:lnTo>
                  <a:lnTo>
                    <a:pt x="254342" y="416560"/>
                  </a:lnTo>
                  <a:lnTo>
                    <a:pt x="253517" y="416560"/>
                  </a:lnTo>
                  <a:lnTo>
                    <a:pt x="252260" y="415290"/>
                  </a:lnTo>
                  <a:lnTo>
                    <a:pt x="250837" y="415290"/>
                  </a:lnTo>
                  <a:lnTo>
                    <a:pt x="249440" y="414020"/>
                  </a:lnTo>
                  <a:lnTo>
                    <a:pt x="248793" y="414020"/>
                  </a:lnTo>
                  <a:lnTo>
                    <a:pt x="247535" y="412750"/>
                  </a:lnTo>
                  <a:lnTo>
                    <a:pt x="246113" y="412750"/>
                  </a:lnTo>
                  <a:lnTo>
                    <a:pt x="244678" y="411480"/>
                  </a:lnTo>
                  <a:lnTo>
                    <a:pt x="244068" y="411480"/>
                  </a:lnTo>
                  <a:lnTo>
                    <a:pt x="242811" y="410210"/>
                  </a:lnTo>
                  <a:lnTo>
                    <a:pt x="241388" y="408940"/>
                  </a:lnTo>
                  <a:lnTo>
                    <a:pt x="239953" y="408940"/>
                  </a:lnTo>
                  <a:lnTo>
                    <a:pt x="239649" y="407670"/>
                  </a:lnTo>
                  <a:lnTo>
                    <a:pt x="236791" y="406400"/>
                  </a:lnTo>
                  <a:lnTo>
                    <a:pt x="234099" y="403860"/>
                  </a:lnTo>
                  <a:lnTo>
                    <a:pt x="232664" y="402590"/>
                  </a:lnTo>
                  <a:lnTo>
                    <a:pt x="231406" y="402590"/>
                  </a:lnTo>
                  <a:lnTo>
                    <a:pt x="231114" y="401320"/>
                  </a:lnTo>
                  <a:lnTo>
                    <a:pt x="229857" y="401320"/>
                  </a:lnTo>
                  <a:lnTo>
                    <a:pt x="228600" y="400050"/>
                  </a:lnTo>
                  <a:lnTo>
                    <a:pt x="227469" y="398780"/>
                  </a:lnTo>
                  <a:close/>
                </a:path>
                <a:path w="613409" h="637539">
                  <a:moveTo>
                    <a:pt x="411492" y="398780"/>
                  </a:moveTo>
                  <a:lnTo>
                    <a:pt x="385737" y="398780"/>
                  </a:lnTo>
                  <a:lnTo>
                    <a:pt x="383222" y="401320"/>
                  </a:lnTo>
                  <a:lnTo>
                    <a:pt x="381622" y="402590"/>
                  </a:lnTo>
                  <a:lnTo>
                    <a:pt x="378942" y="403860"/>
                  </a:lnTo>
                  <a:lnTo>
                    <a:pt x="376250" y="406400"/>
                  </a:lnTo>
                  <a:lnTo>
                    <a:pt x="373430" y="407670"/>
                  </a:lnTo>
                  <a:lnTo>
                    <a:pt x="372948" y="408940"/>
                  </a:lnTo>
                  <a:lnTo>
                    <a:pt x="371690" y="408940"/>
                  </a:lnTo>
                  <a:lnTo>
                    <a:pt x="368833" y="411480"/>
                  </a:lnTo>
                  <a:lnTo>
                    <a:pt x="367106" y="412750"/>
                  </a:lnTo>
                  <a:lnTo>
                    <a:pt x="364236" y="414020"/>
                  </a:lnTo>
                  <a:lnTo>
                    <a:pt x="363639" y="414020"/>
                  </a:lnTo>
                  <a:lnTo>
                    <a:pt x="362204" y="415290"/>
                  </a:lnTo>
                  <a:lnTo>
                    <a:pt x="360768" y="415290"/>
                  </a:lnTo>
                  <a:lnTo>
                    <a:pt x="358736" y="416560"/>
                  </a:lnTo>
                  <a:lnTo>
                    <a:pt x="357301" y="417830"/>
                  </a:lnTo>
                  <a:lnTo>
                    <a:pt x="354482" y="419100"/>
                  </a:lnTo>
                  <a:lnTo>
                    <a:pt x="353834" y="419100"/>
                  </a:lnTo>
                  <a:lnTo>
                    <a:pt x="350850" y="420370"/>
                  </a:lnTo>
                  <a:lnTo>
                    <a:pt x="349237" y="420370"/>
                  </a:lnTo>
                  <a:lnTo>
                    <a:pt x="345770" y="421640"/>
                  </a:lnTo>
                  <a:lnTo>
                    <a:pt x="342480" y="422910"/>
                  </a:lnTo>
                  <a:lnTo>
                    <a:pt x="339318" y="424180"/>
                  </a:lnTo>
                  <a:lnTo>
                    <a:pt x="337235" y="424180"/>
                  </a:lnTo>
                  <a:lnTo>
                    <a:pt x="335673" y="425450"/>
                  </a:lnTo>
                  <a:lnTo>
                    <a:pt x="333463" y="425450"/>
                  </a:lnTo>
                  <a:lnTo>
                    <a:pt x="330301" y="426720"/>
                  </a:lnTo>
                  <a:lnTo>
                    <a:pt x="322580" y="426720"/>
                  </a:lnTo>
                  <a:lnTo>
                    <a:pt x="320979" y="427990"/>
                  </a:lnTo>
                  <a:lnTo>
                    <a:pt x="375888" y="427990"/>
                  </a:lnTo>
                  <a:lnTo>
                    <a:pt x="390467" y="417830"/>
                  </a:lnTo>
                  <a:lnTo>
                    <a:pt x="403733" y="406400"/>
                  </a:lnTo>
                  <a:lnTo>
                    <a:pt x="411492" y="398780"/>
                  </a:lnTo>
                  <a:close/>
                </a:path>
                <a:path w="613409" h="637539">
                  <a:moveTo>
                    <a:pt x="345643" y="0"/>
                  </a:moveTo>
                  <a:lnTo>
                    <a:pt x="267436" y="0"/>
                  </a:lnTo>
                  <a:lnTo>
                    <a:pt x="217323" y="10160"/>
                  </a:lnTo>
                  <a:lnTo>
                    <a:pt x="176383" y="38100"/>
                  </a:lnTo>
                  <a:lnTo>
                    <a:pt x="148750" y="78740"/>
                  </a:lnTo>
                  <a:lnTo>
                    <a:pt x="138557" y="129540"/>
                  </a:lnTo>
                  <a:lnTo>
                    <a:pt x="138557" y="160020"/>
                  </a:lnTo>
                  <a:lnTo>
                    <a:pt x="133053" y="166370"/>
                  </a:lnTo>
                  <a:lnTo>
                    <a:pt x="128982" y="172720"/>
                  </a:lnTo>
                  <a:lnTo>
                    <a:pt x="126457" y="180340"/>
                  </a:lnTo>
                  <a:lnTo>
                    <a:pt x="125590" y="187960"/>
                  </a:lnTo>
                  <a:lnTo>
                    <a:pt x="125590" y="229870"/>
                  </a:lnTo>
                  <a:lnTo>
                    <a:pt x="126794" y="238760"/>
                  </a:lnTo>
                  <a:lnTo>
                    <a:pt x="130249" y="247650"/>
                  </a:lnTo>
                  <a:lnTo>
                    <a:pt x="135721" y="254000"/>
                  </a:lnTo>
                  <a:lnTo>
                    <a:pt x="142976" y="260350"/>
                  </a:lnTo>
                  <a:lnTo>
                    <a:pt x="142201" y="267970"/>
                  </a:lnTo>
                  <a:lnTo>
                    <a:pt x="145084" y="318770"/>
                  </a:lnTo>
                  <a:lnTo>
                    <a:pt x="188974" y="370840"/>
                  </a:lnTo>
                  <a:lnTo>
                    <a:pt x="223354" y="379730"/>
                  </a:lnTo>
                  <a:lnTo>
                    <a:pt x="213423" y="384810"/>
                  </a:lnTo>
                  <a:lnTo>
                    <a:pt x="255663" y="384810"/>
                  </a:lnTo>
                  <a:lnTo>
                    <a:pt x="258762" y="383540"/>
                  </a:lnTo>
                  <a:lnTo>
                    <a:pt x="262839" y="377190"/>
                  </a:lnTo>
                  <a:lnTo>
                    <a:pt x="262712" y="370840"/>
                  </a:lnTo>
                  <a:lnTo>
                    <a:pt x="262712" y="361950"/>
                  </a:lnTo>
                  <a:lnTo>
                    <a:pt x="229285" y="361950"/>
                  </a:lnTo>
                  <a:lnTo>
                    <a:pt x="214777" y="360680"/>
                  </a:lnTo>
                  <a:lnTo>
                    <a:pt x="177571" y="339090"/>
                  </a:lnTo>
                  <a:lnTo>
                    <a:pt x="159197" y="299720"/>
                  </a:lnTo>
                  <a:lnTo>
                    <a:pt x="158995" y="288290"/>
                  </a:lnTo>
                  <a:lnTo>
                    <a:pt x="159049" y="283210"/>
                  </a:lnTo>
                  <a:lnTo>
                    <a:pt x="159537" y="278130"/>
                  </a:lnTo>
                  <a:lnTo>
                    <a:pt x="160020" y="271780"/>
                  </a:lnTo>
                  <a:lnTo>
                    <a:pt x="160667" y="265430"/>
                  </a:lnTo>
                  <a:lnTo>
                    <a:pt x="210303" y="265430"/>
                  </a:lnTo>
                  <a:lnTo>
                    <a:pt x="207746" y="251460"/>
                  </a:lnTo>
                  <a:lnTo>
                    <a:pt x="179908" y="251460"/>
                  </a:lnTo>
                  <a:lnTo>
                    <a:pt x="178346" y="248920"/>
                  </a:lnTo>
                  <a:lnTo>
                    <a:pt x="175361" y="247650"/>
                  </a:lnTo>
                  <a:lnTo>
                    <a:pt x="159054" y="247650"/>
                  </a:lnTo>
                  <a:lnTo>
                    <a:pt x="157975" y="246380"/>
                  </a:lnTo>
                  <a:lnTo>
                    <a:pt x="156540" y="246380"/>
                  </a:lnTo>
                  <a:lnTo>
                    <a:pt x="148653" y="243840"/>
                  </a:lnTo>
                  <a:lnTo>
                    <a:pt x="143751" y="237490"/>
                  </a:lnTo>
                  <a:lnTo>
                    <a:pt x="143751" y="177800"/>
                  </a:lnTo>
                  <a:lnTo>
                    <a:pt x="151650" y="170180"/>
                  </a:lnTo>
                  <a:lnTo>
                    <a:pt x="175361" y="170180"/>
                  </a:lnTo>
                  <a:lnTo>
                    <a:pt x="178346" y="168910"/>
                  </a:lnTo>
                  <a:lnTo>
                    <a:pt x="179908" y="165100"/>
                  </a:lnTo>
                  <a:lnTo>
                    <a:pt x="207746" y="165100"/>
                  </a:lnTo>
                  <a:lnTo>
                    <a:pt x="207746" y="160020"/>
                  </a:lnTo>
                  <a:lnTo>
                    <a:pt x="267309" y="160020"/>
                  </a:lnTo>
                  <a:lnTo>
                    <a:pt x="228955" y="147320"/>
                  </a:lnTo>
                  <a:lnTo>
                    <a:pt x="156718" y="147320"/>
                  </a:lnTo>
                  <a:lnTo>
                    <a:pt x="156718" y="129540"/>
                  </a:lnTo>
                  <a:lnTo>
                    <a:pt x="165475" y="86360"/>
                  </a:lnTo>
                  <a:lnTo>
                    <a:pt x="189203" y="50800"/>
                  </a:lnTo>
                  <a:lnTo>
                    <a:pt x="224367" y="26670"/>
                  </a:lnTo>
                  <a:lnTo>
                    <a:pt x="267436" y="17780"/>
                  </a:lnTo>
                  <a:lnTo>
                    <a:pt x="407004" y="17780"/>
                  </a:lnTo>
                  <a:lnTo>
                    <a:pt x="395829" y="10160"/>
                  </a:lnTo>
                  <a:lnTo>
                    <a:pt x="345643" y="0"/>
                  </a:lnTo>
                  <a:close/>
                </a:path>
                <a:path w="613409" h="637539">
                  <a:moveTo>
                    <a:pt x="412877" y="379730"/>
                  </a:moveTo>
                  <a:lnTo>
                    <a:pt x="406895" y="379730"/>
                  </a:lnTo>
                  <a:lnTo>
                    <a:pt x="402780" y="382270"/>
                  </a:lnTo>
                  <a:lnTo>
                    <a:pt x="399656" y="384810"/>
                  </a:lnTo>
                  <a:lnTo>
                    <a:pt x="425620" y="384810"/>
                  </a:lnTo>
                  <a:lnTo>
                    <a:pt x="414655" y="381000"/>
                  </a:lnTo>
                  <a:lnTo>
                    <a:pt x="412877" y="379730"/>
                  </a:lnTo>
                  <a:close/>
                </a:path>
                <a:path w="613409" h="637539">
                  <a:moveTo>
                    <a:pt x="320192" y="361950"/>
                  </a:moveTo>
                  <a:lnTo>
                    <a:pt x="292531" y="361950"/>
                  </a:lnTo>
                  <a:lnTo>
                    <a:pt x="295567" y="363220"/>
                  </a:lnTo>
                  <a:lnTo>
                    <a:pt x="318592" y="363220"/>
                  </a:lnTo>
                  <a:lnTo>
                    <a:pt x="320192" y="361950"/>
                  </a:lnTo>
                  <a:close/>
                </a:path>
                <a:path w="613409" h="637539">
                  <a:moveTo>
                    <a:pt x="210303" y="265430"/>
                  </a:moveTo>
                  <a:lnTo>
                    <a:pt x="166344" y="265430"/>
                  </a:lnTo>
                  <a:lnTo>
                    <a:pt x="168859" y="267970"/>
                  </a:lnTo>
                  <a:lnTo>
                    <a:pt x="172808" y="270510"/>
                  </a:lnTo>
                  <a:lnTo>
                    <a:pt x="191795" y="270510"/>
                  </a:lnTo>
                  <a:lnTo>
                    <a:pt x="199309" y="292100"/>
                  </a:lnTo>
                  <a:lnTo>
                    <a:pt x="211162" y="312420"/>
                  </a:lnTo>
                  <a:lnTo>
                    <a:pt x="226521" y="330200"/>
                  </a:lnTo>
                  <a:lnTo>
                    <a:pt x="244551" y="345440"/>
                  </a:lnTo>
                  <a:lnTo>
                    <a:pt x="244551" y="361950"/>
                  </a:lnTo>
                  <a:lnTo>
                    <a:pt x="262712" y="361950"/>
                  </a:lnTo>
                  <a:lnTo>
                    <a:pt x="262712" y="354330"/>
                  </a:lnTo>
                  <a:lnTo>
                    <a:pt x="368528" y="354330"/>
                  </a:lnTo>
                  <a:lnTo>
                    <a:pt x="368528" y="345440"/>
                  </a:lnTo>
                  <a:lnTo>
                    <a:pt x="300126" y="345440"/>
                  </a:lnTo>
                  <a:lnTo>
                    <a:pt x="293855" y="344170"/>
                  </a:lnTo>
                  <a:lnTo>
                    <a:pt x="286732" y="342900"/>
                  </a:lnTo>
                  <a:lnTo>
                    <a:pt x="278320" y="340360"/>
                  </a:lnTo>
                  <a:lnTo>
                    <a:pt x="275196" y="340360"/>
                  </a:lnTo>
                  <a:lnTo>
                    <a:pt x="274726" y="339090"/>
                  </a:lnTo>
                  <a:lnTo>
                    <a:pt x="271081" y="339090"/>
                  </a:lnTo>
                  <a:lnTo>
                    <a:pt x="268871" y="337820"/>
                  </a:lnTo>
                  <a:lnTo>
                    <a:pt x="266966" y="336550"/>
                  </a:lnTo>
                  <a:lnTo>
                    <a:pt x="265049" y="336550"/>
                  </a:lnTo>
                  <a:lnTo>
                    <a:pt x="263969" y="335280"/>
                  </a:lnTo>
                  <a:lnTo>
                    <a:pt x="262839" y="335280"/>
                  </a:lnTo>
                  <a:lnTo>
                    <a:pt x="261581" y="334010"/>
                  </a:lnTo>
                  <a:lnTo>
                    <a:pt x="260629" y="334010"/>
                  </a:lnTo>
                  <a:lnTo>
                    <a:pt x="259549" y="332740"/>
                  </a:lnTo>
                  <a:lnTo>
                    <a:pt x="258597" y="332740"/>
                  </a:lnTo>
                  <a:lnTo>
                    <a:pt x="239025" y="316230"/>
                  </a:lnTo>
                  <a:lnTo>
                    <a:pt x="222913" y="295910"/>
                  </a:lnTo>
                  <a:lnTo>
                    <a:pt x="211930" y="274320"/>
                  </a:lnTo>
                  <a:lnTo>
                    <a:pt x="210303" y="265430"/>
                  </a:lnTo>
                  <a:close/>
                </a:path>
                <a:path w="613409" h="637539">
                  <a:moveTo>
                    <a:pt x="334238" y="359410"/>
                  </a:moveTo>
                  <a:lnTo>
                    <a:pt x="279273" y="359410"/>
                  </a:lnTo>
                  <a:lnTo>
                    <a:pt x="281355" y="360680"/>
                  </a:lnTo>
                  <a:lnTo>
                    <a:pt x="284035" y="360680"/>
                  </a:lnTo>
                  <a:lnTo>
                    <a:pt x="286385" y="361950"/>
                  </a:lnTo>
                  <a:lnTo>
                    <a:pt x="326351" y="361950"/>
                  </a:lnTo>
                  <a:lnTo>
                    <a:pt x="328383" y="360680"/>
                  </a:lnTo>
                  <a:lnTo>
                    <a:pt x="334238" y="359410"/>
                  </a:lnTo>
                  <a:close/>
                </a:path>
                <a:path w="613409" h="637539">
                  <a:moveTo>
                    <a:pt x="472097" y="280670"/>
                  </a:moveTo>
                  <a:lnTo>
                    <a:pt x="453669" y="280670"/>
                  </a:lnTo>
                  <a:lnTo>
                    <a:pt x="453809" y="281940"/>
                  </a:lnTo>
                  <a:lnTo>
                    <a:pt x="453980" y="283210"/>
                  </a:lnTo>
                  <a:lnTo>
                    <a:pt x="454083" y="288290"/>
                  </a:lnTo>
                  <a:lnTo>
                    <a:pt x="444440" y="327660"/>
                  </a:lnTo>
                  <a:lnTo>
                    <a:pt x="411872" y="355600"/>
                  </a:lnTo>
                  <a:lnTo>
                    <a:pt x="383222" y="361950"/>
                  </a:lnTo>
                  <a:lnTo>
                    <a:pt x="435277" y="361950"/>
                  </a:lnTo>
                  <a:lnTo>
                    <a:pt x="451148" y="349250"/>
                  </a:lnTo>
                  <a:lnTo>
                    <a:pt x="468099" y="318770"/>
                  </a:lnTo>
                  <a:lnTo>
                    <a:pt x="472313" y="283210"/>
                  </a:lnTo>
                  <a:lnTo>
                    <a:pt x="472097" y="280670"/>
                  </a:lnTo>
                  <a:close/>
                </a:path>
                <a:path w="613409" h="637539">
                  <a:moveTo>
                    <a:pt x="339013" y="358140"/>
                  </a:moveTo>
                  <a:lnTo>
                    <a:pt x="273900" y="358140"/>
                  </a:lnTo>
                  <a:lnTo>
                    <a:pt x="278790" y="359410"/>
                  </a:lnTo>
                  <a:lnTo>
                    <a:pt x="337705" y="359410"/>
                  </a:lnTo>
                  <a:lnTo>
                    <a:pt x="339013" y="358140"/>
                  </a:lnTo>
                  <a:close/>
                </a:path>
                <a:path w="613409" h="637539">
                  <a:moveTo>
                    <a:pt x="350367" y="354330"/>
                  </a:moveTo>
                  <a:lnTo>
                    <a:pt x="262712" y="354330"/>
                  </a:lnTo>
                  <a:lnTo>
                    <a:pt x="264274" y="355600"/>
                  </a:lnTo>
                  <a:lnTo>
                    <a:pt x="266484" y="356870"/>
                  </a:lnTo>
                  <a:lnTo>
                    <a:pt x="269176" y="356870"/>
                  </a:lnTo>
                  <a:lnTo>
                    <a:pt x="270294" y="358140"/>
                  </a:lnTo>
                  <a:lnTo>
                    <a:pt x="341833" y="358140"/>
                  </a:lnTo>
                  <a:lnTo>
                    <a:pt x="350367" y="354330"/>
                  </a:lnTo>
                  <a:close/>
                </a:path>
                <a:path w="613409" h="637539">
                  <a:moveTo>
                    <a:pt x="385089" y="316230"/>
                  </a:moveTo>
                  <a:lnTo>
                    <a:pt x="375945" y="316230"/>
                  </a:lnTo>
                  <a:lnTo>
                    <a:pt x="373824" y="317500"/>
                  </a:lnTo>
                  <a:lnTo>
                    <a:pt x="371830" y="318770"/>
                  </a:lnTo>
                  <a:lnTo>
                    <a:pt x="366801" y="323850"/>
                  </a:lnTo>
                  <a:lnTo>
                    <a:pt x="361594" y="327660"/>
                  </a:lnTo>
                  <a:lnTo>
                    <a:pt x="350367" y="335280"/>
                  </a:lnTo>
                  <a:lnTo>
                    <a:pt x="344995" y="337820"/>
                  </a:lnTo>
                  <a:lnTo>
                    <a:pt x="339623" y="339090"/>
                  </a:lnTo>
                  <a:lnTo>
                    <a:pt x="337235" y="340360"/>
                  </a:lnTo>
                  <a:lnTo>
                    <a:pt x="333286" y="340360"/>
                  </a:lnTo>
                  <a:lnTo>
                    <a:pt x="325001" y="342900"/>
                  </a:lnTo>
                  <a:lnTo>
                    <a:pt x="317957" y="344170"/>
                  </a:lnTo>
                  <a:lnTo>
                    <a:pt x="311751" y="345440"/>
                  </a:lnTo>
                  <a:lnTo>
                    <a:pt x="368528" y="345440"/>
                  </a:lnTo>
                  <a:lnTo>
                    <a:pt x="368528" y="344170"/>
                  </a:lnTo>
                  <a:lnTo>
                    <a:pt x="374040" y="340360"/>
                  </a:lnTo>
                  <a:lnTo>
                    <a:pt x="379412" y="336550"/>
                  </a:lnTo>
                  <a:lnTo>
                    <a:pt x="391033" y="325120"/>
                  </a:lnTo>
                  <a:lnTo>
                    <a:pt x="385089" y="316230"/>
                  </a:lnTo>
                  <a:close/>
                </a:path>
                <a:path w="613409" h="637539">
                  <a:moveTo>
                    <a:pt x="344995" y="280670"/>
                  </a:moveTo>
                  <a:lnTo>
                    <a:pt x="323837" y="280670"/>
                  </a:lnTo>
                  <a:lnTo>
                    <a:pt x="314240" y="281940"/>
                  </a:lnTo>
                  <a:lnTo>
                    <a:pt x="306400" y="288290"/>
                  </a:lnTo>
                  <a:lnTo>
                    <a:pt x="301113" y="295910"/>
                  </a:lnTo>
                  <a:lnTo>
                    <a:pt x="299173" y="304800"/>
                  </a:lnTo>
                  <a:lnTo>
                    <a:pt x="301113" y="314960"/>
                  </a:lnTo>
                  <a:lnTo>
                    <a:pt x="306400" y="322580"/>
                  </a:lnTo>
                  <a:lnTo>
                    <a:pt x="314240" y="327660"/>
                  </a:lnTo>
                  <a:lnTo>
                    <a:pt x="323837" y="330200"/>
                  </a:lnTo>
                  <a:lnTo>
                    <a:pt x="345160" y="330200"/>
                  </a:lnTo>
                  <a:lnTo>
                    <a:pt x="352589" y="328930"/>
                  </a:lnTo>
                  <a:lnTo>
                    <a:pt x="359216" y="325120"/>
                  </a:lnTo>
                  <a:lnTo>
                    <a:pt x="364580" y="320040"/>
                  </a:lnTo>
                  <a:lnTo>
                    <a:pt x="368223" y="313690"/>
                  </a:lnTo>
                  <a:lnTo>
                    <a:pt x="401002" y="313690"/>
                  </a:lnTo>
                  <a:lnTo>
                    <a:pt x="417316" y="311150"/>
                  </a:lnTo>
                  <a:lnTo>
                    <a:pt x="315125" y="311150"/>
                  </a:lnTo>
                  <a:lnTo>
                    <a:pt x="315125" y="298450"/>
                  </a:lnTo>
                  <a:lnTo>
                    <a:pt x="439830" y="298450"/>
                  </a:lnTo>
                  <a:lnTo>
                    <a:pt x="442928" y="295910"/>
                  </a:lnTo>
                  <a:lnTo>
                    <a:pt x="367753" y="295910"/>
                  </a:lnTo>
                  <a:lnTo>
                    <a:pt x="363933" y="289560"/>
                  </a:lnTo>
                  <a:lnTo>
                    <a:pt x="358632" y="284480"/>
                  </a:lnTo>
                  <a:lnTo>
                    <a:pt x="352201" y="281940"/>
                  </a:lnTo>
                  <a:lnTo>
                    <a:pt x="344995" y="280670"/>
                  </a:lnTo>
                  <a:close/>
                </a:path>
                <a:path w="613409" h="637539">
                  <a:moveTo>
                    <a:pt x="439830" y="298450"/>
                  </a:moveTo>
                  <a:lnTo>
                    <a:pt x="347980" y="298450"/>
                  </a:lnTo>
                  <a:lnTo>
                    <a:pt x="350494" y="300990"/>
                  </a:lnTo>
                  <a:lnTo>
                    <a:pt x="351320" y="303530"/>
                  </a:lnTo>
                  <a:lnTo>
                    <a:pt x="351320" y="306070"/>
                  </a:lnTo>
                  <a:lnTo>
                    <a:pt x="351447" y="306070"/>
                  </a:lnTo>
                  <a:lnTo>
                    <a:pt x="350672" y="309880"/>
                  </a:lnTo>
                  <a:lnTo>
                    <a:pt x="348157" y="311150"/>
                  </a:lnTo>
                  <a:lnTo>
                    <a:pt x="417316" y="311150"/>
                  </a:lnTo>
                  <a:lnTo>
                    <a:pt x="432084" y="304800"/>
                  </a:lnTo>
                  <a:lnTo>
                    <a:pt x="439830" y="298450"/>
                  </a:lnTo>
                  <a:close/>
                </a:path>
                <a:path w="613409" h="637539">
                  <a:moveTo>
                    <a:pt x="471258" y="270510"/>
                  </a:moveTo>
                  <a:lnTo>
                    <a:pt x="438327" y="270510"/>
                  </a:lnTo>
                  <a:lnTo>
                    <a:pt x="432087" y="280670"/>
                  </a:lnTo>
                  <a:lnTo>
                    <a:pt x="423254" y="288290"/>
                  </a:lnTo>
                  <a:lnTo>
                    <a:pt x="412519" y="293370"/>
                  </a:lnTo>
                  <a:lnTo>
                    <a:pt x="400570" y="295910"/>
                  </a:lnTo>
                  <a:lnTo>
                    <a:pt x="442928" y="295910"/>
                  </a:lnTo>
                  <a:lnTo>
                    <a:pt x="444477" y="294640"/>
                  </a:lnTo>
                  <a:lnTo>
                    <a:pt x="453669" y="280670"/>
                  </a:lnTo>
                  <a:lnTo>
                    <a:pt x="472097" y="280670"/>
                  </a:lnTo>
                  <a:lnTo>
                    <a:pt x="471258" y="270510"/>
                  </a:lnTo>
                  <a:close/>
                </a:path>
                <a:path w="613409" h="637539">
                  <a:moveTo>
                    <a:pt x="423633" y="166370"/>
                  </a:moveTo>
                  <a:lnTo>
                    <a:pt x="405638" y="166370"/>
                  </a:lnTo>
                  <a:lnTo>
                    <a:pt x="405545" y="251460"/>
                  </a:lnTo>
                  <a:lnTo>
                    <a:pt x="405080" y="257810"/>
                  </a:lnTo>
                  <a:lnTo>
                    <a:pt x="403880" y="264160"/>
                  </a:lnTo>
                  <a:lnTo>
                    <a:pt x="402064" y="271780"/>
                  </a:lnTo>
                  <a:lnTo>
                    <a:pt x="399656" y="278130"/>
                  </a:lnTo>
                  <a:lnTo>
                    <a:pt x="397014" y="285750"/>
                  </a:lnTo>
                  <a:lnTo>
                    <a:pt x="402780" y="290830"/>
                  </a:lnTo>
                  <a:lnTo>
                    <a:pt x="411670" y="290830"/>
                  </a:lnTo>
                  <a:lnTo>
                    <a:pt x="414870" y="288290"/>
                  </a:lnTo>
                  <a:lnTo>
                    <a:pt x="418426" y="280670"/>
                  </a:lnTo>
                  <a:lnTo>
                    <a:pt x="420027" y="275590"/>
                  </a:lnTo>
                  <a:lnTo>
                    <a:pt x="421119" y="270510"/>
                  </a:lnTo>
                  <a:lnTo>
                    <a:pt x="471258" y="270510"/>
                  </a:lnTo>
                  <a:lnTo>
                    <a:pt x="471055" y="267970"/>
                  </a:lnTo>
                  <a:lnTo>
                    <a:pt x="470230" y="260350"/>
                  </a:lnTo>
                  <a:lnTo>
                    <a:pt x="477459" y="255270"/>
                  </a:lnTo>
                  <a:lnTo>
                    <a:pt x="479270" y="252730"/>
                  </a:lnTo>
                  <a:lnTo>
                    <a:pt x="423633" y="252730"/>
                  </a:lnTo>
                  <a:lnTo>
                    <a:pt x="423633" y="166370"/>
                  </a:lnTo>
                  <a:close/>
                </a:path>
                <a:path w="613409" h="637539">
                  <a:moveTo>
                    <a:pt x="480078" y="166370"/>
                  </a:moveTo>
                  <a:lnTo>
                    <a:pt x="433120" y="166370"/>
                  </a:lnTo>
                  <a:lnTo>
                    <a:pt x="434733" y="168910"/>
                  </a:lnTo>
                  <a:lnTo>
                    <a:pt x="437845" y="170180"/>
                  </a:lnTo>
                  <a:lnTo>
                    <a:pt x="461568" y="170180"/>
                  </a:lnTo>
                  <a:lnTo>
                    <a:pt x="469277" y="179070"/>
                  </a:lnTo>
                  <a:lnTo>
                    <a:pt x="469277" y="237490"/>
                  </a:lnTo>
                  <a:lnTo>
                    <a:pt x="464553" y="243840"/>
                  </a:lnTo>
                  <a:lnTo>
                    <a:pt x="457314" y="246380"/>
                  </a:lnTo>
                  <a:lnTo>
                    <a:pt x="456666" y="246380"/>
                  </a:lnTo>
                  <a:lnTo>
                    <a:pt x="455104" y="247650"/>
                  </a:lnTo>
                  <a:lnTo>
                    <a:pt x="437718" y="247650"/>
                  </a:lnTo>
                  <a:lnTo>
                    <a:pt x="434733" y="248920"/>
                  </a:lnTo>
                  <a:lnTo>
                    <a:pt x="433120" y="252730"/>
                  </a:lnTo>
                  <a:lnTo>
                    <a:pt x="479270" y="252730"/>
                  </a:lnTo>
                  <a:lnTo>
                    <a:pt x="482890" y="247650"/>
                  </a:lnTo>
                  <a:lnTo>
                    <a:pt x="486337" y="238760"/>
                  </a:lnTo>
                  <a:lnTo>
                    <a:pt x="487616" y="229870"/>
                  </a:lnTo>
                  <a:lnTo>
                    <a:pt x="487616" y="187960"/>
                  </a:lnTo>
                  <a:lnTo>
                    <a:pt x="486724" y="180340"/>
                  </a:lnTo>
                  <a:lnTo>
                    <a:pt x="484157" y="172720"/>
                  </a:lnTo>
                  <a:lnTo>
                    <a:pt x="480078" y="166370"/>
                  </a:lnTo>
                  <a:close/>
                </a:path>
                <a:path w="613409" h="637539">
                  <a:moveTo>
                    <a:pt x="207746" y="165100"/>
                  </a:moveTo>
                  <a:lnTo>
                    <a:pt x="189407" y="165100"/>
                  </a:lnTo>
                  <a:lnTo>
                    <a:pt x="189407" y="251460"/>
                  </a:lnTo>
                  <a:lnTo>
                    <a:pt x="207746" y="251460"/>
                  </a:lnTo>
                  <a:lnTo>
                    <a:pt x="207746" y="165100"/>
                  </a:lnTo>
                  <a:close/>
                </a:path>
                <a:path w="613409" h="637539">
                  <a:moveTo>
                    <a:pt x="267309" y="160020"/>
                  </a:moveTo>
                  <a:lnTo>
                    <a:pt x="207746" y="160020"/>
                  </a:lnTo>
                  <a:lnTo>
                    <a:pt x="284340" y="185420"/>
                  </a:lnTo>
                  <a:lnTo>
                    <a:pt x="294859" y="189230"/>
                  </a:lnTo>
                  <a:lnTo>
                    <a:pt x="326999" y="193040"/>
                  </a:lnTo>
                  <a:lnTo>
                    <a:pt x="347820" y="190500"/>
                  </a:lnTo>
                  <a:lnTo>
                    <a:pt x="368138" y="186690"/>
                  </a:lnTo>
                  <a:lnTo>
                    <a:pt x="387546" y="177800"/>
                  </a:lnTo>
                  <a:lnTo>
                    <a:pt x="393576" y="173990"/>
                  </a:lnTo>
                  <a:lnTo>
                    <a:pt x="317900" y="173990"/>
                  </a:lnTo>
                  <a:lnTo>
                    <a:pt x="299427" y="171450"/>
                  </a:lnTo>
                  <a:lnTo>
                    <a:pt x="290322" y="167640"/>
                  </a:lnTo>
                  <a:lnTo>
                    <a:pt x="267309" y="160020"/>
                  </a:lnTo>
                  <a:close/>
                </a:path>
                <a:path w="613409" h="637539">
                  <a:moveTo>
                    <a:pt x="407004" y="17780"/>
                  </a:moveTo>
                  <a:lnTo>
                    <a:pt x="345643" y="17780"/>
                  </a:lnTo>
                  <a:lnTo>
                    <a:pt x="388732" y="26670"/>
                  </a:lnTo>
                  <a:lnTo>
                    <a:pt x="423940" y="50800"/>
                  </a:lnTo>
                  <a:lnTo>
                    <a:pt x="447711" y="86360"/>
                  </a:lnTo>
                  <a:lnTo>
                    <a:pt x="456488" y="129540"/>
                  </a:lnTo>
                  <a:lnTo>
                    <a:pt x="456488" y="147320"/>
                  </a:lnTo>
                  <a:lnTo>
                    <a:pt x="417957" y="147320"/>
                  </a:lnTo>
                  <a:lnTo>
                    <a:pt x="417169" y="148590"/>
                  </a:lnTo>
                  <a:lnTo>
                    <a:pt x="399008" y="148590"/>
                  </a:lnTo>
                  <a:lnTo>
                    <a:pt x="382727" y="160020"/>
                  </a:lnTo>
                  <a:lnTo>
                    <a:pt x="365045" y="167640"/>
                  </a:lnTo>
                  <a:lnTo>
                    <a:pt x="346387" y="172720"/>
                  </a:lnTo>
                  <a:lnTo>
                    <a:pt x="327177" y="173990"/>
                  </a:lnTo>
                  <a:lnTo>
                    <a:pt x="393576" y="173990"/>
                  </a:lnTo>
                  <a:lnTo>
                    <a:pt x="405638" y="166370"/>
                  </a:lnTo>
                  <a:lnTo>
                    <a:pt x="480078" y="166370"/>
                  </a:lnTo>
                  <a:lnTo>
                    <a:pt x="474649" y="161290"/>
                  </a:lnTo>
                  <a:lnTo>
                    <a:pt x="474649" y="129540"/>
                  </a:lnTo>
                  <a:lnTo>
                    <a:pt x="464454" y="78740"/>
                  </a:lnTo>
                  <a:lnTo>
                    <a:pt x="436806" y="38100"/>
                  </a:lnTo>
                  <a:lnTo>
                    <a:pt x="407004" y="17780"/>
                  </a:lnTo>
                  <a:close/>
                </a:path>
                <a:path w="613409" h="637539">
                  <a:moveTo>
                    <a:pt x="411010" y="144780"/>
                  </a:moveTo>
                  <a:lnTo>
                    <a:pt x="405422" y="144780"/>
                  </a:lnTo>
                  <a:lnTo>
                    <a:pt x="401993" y="146050"/>
                  </a:lnTo>
                  <a:lnTo>
                    <a:pt x="399313" y="148590"/>
                  </a:lnTo>
                  <a:lnTo>
                    <a:pt x="417169" y="148590"/>
                  </a:lnTo>
                  <a:lnTo>
                    <a:pt x="416521" y="147320"/>
                  </a:lnTo>
                  <a:lnTo>
                    <a:pt x="415912" y="147320"/>
                  </a:lnTo>
                  <a:lnTo>
                    <a:pt x="413232" y="146050"/>
                  </a:lnTo>
                  <a:lnTo>
                    <a:pt x="411010" y="144780"/>
                  </a:lnTo>
                  <a:close/>
                </a:path>
                <a:path w="613409" h="637539">
                  <a:moveTo>
                    <a:pt x="345465" y="31750"/>
                  </a:moveTo>
                  <a:lnTo>
                    <a:pt x="267741" y="31750"/>
                  </a:lnTo>
                  <a:lnTo>
                    <a:pt x="226727" y="39370"/>
                  </a:lnTo>
                  <a:lnTo>
                    <a:pt x="174711" y="87630"/>
                  </a:lnTo>
                  <a:lnTo>
                    <a:pt x="161122" y="124460"/>
                  </a:lnTo>
                  <a:lnTo>
                    <a:pt x="156718" y="147320"/>
                  </a:lnTo>
                  <a:lnTo>
                    <a:pt x="175183" y="147320"/>
                  </a:lnTo>
                  <a:lnTo>
                    <a:pt x="178650" y="129540"/>
                  </a:lnTo>
                  <a:lnTo>
                    <a:pt x="180390" y="123190"/>
                  </a:lnTo>
                  <a:lnTo>
                    <a:pt x="199973" y="82550"/>
                  </a:lnTo>
                  <a:lnTo>
                    <a:pt x="236159" y="55880"/>
                  </a:lnTo>
                  <a:lnTo>
                    <a:pt x="267741" y="50800"/>
                  </a:lnTo>
                  <a:lnTo>
                    <a:pt x="403710" y="50800"/>
                  </a:lnTo>
                  <a:lnTo>
                    <a:pt x="386400" y="39370"/>
                  </a:lnTo>
                  <a:lnTo>
                    <a:pt x="345465" y="31750"/>
                  </a:lnTo>
                  <a:close/>
                </a:path>
                <a:path w="613409" h="637539">
                  <a:moveTo>
                    <a:pt x="208127" y="139700"/>
                  </a:moveTo>
                  <a:lnTo>
                    <a:pt x="201498" y="139700"/>
                  </a:lnTo>
                  <a:lnTo>
                    <a:pt x="198374" y="140970"/>
                  </a:lnTo>
                  <a:lnTo>
                    <a:pt x="195732" y="143510"/>
                  </a:lnTo>
                  <a:lnTo>
                    <a:pt x="194132" y="144780"/>
                  </a:lnTo>
                  <a:lnTo>
                    <a:pt x="192874" y="146050"/>
                  </a:lnTo>
                  <a:lnTo>
                    <a:pt x="191795" y="147320"/>
                  </a:lnTo>
                  <a:lnTo>
                    <a:pt x="228955" y="147320"/>
                  </a:lnTo>
                  <a:lnTo>
                    <a:pt x="209778" y="140970"/>
                  </a:lnTo>
                  <a:lnTo>
                    <a:pt x="208127" y="139700"/>
                  </a:lnTo>
                  <a:close/>
                </a:path>
                <a:path w="613409" h="637539">
                  <a:moveTo>
                    <a:pt x="403710" y="50800"/>
                  </a:moveTo>
                  <a:lnTo>
                    <a:pt x="345465" y="50800"/>
                  </a:lnTo>
                  <a:lnTo>
                    <a:pt x="361984" y="52070"/>
                  </a:lnTo>
                  <a:lnTo>
                    <a:pt x="377188" y="55880"/>
                  </a:lnTo>
                  <a:lnTo>
                    <a:pt x="413385" y="82550"/>
                  </a:lnTo>
                  <a:lnTo>
                    <a:pt x="432955" y="123190"/>
                  </a:lnTo>
                  <a:lnTo>
                    <a:pt x="438200" y="147320"/>
                  </a:lnTo>
                  <a:lnTo>
                    <a:pt x="456488" y="147320"/>
                  </a:lnTo>
                  <a:lnTo>
                    <a:pt x="452018" y="124460"/>
                  </a:lnTo>
                  <a:lnTo>
                    <a:pt x="450507" y="118110"/>
                  </a:lnTo>
                  <a:lnTo>
                    <a:pt x="438353" y="87630"/>
                  </a:lnTo>
                  <a:lnTo>
                    <a:pt x="417174" y="59690"/>
                  </a:lnTo>
                  <a:lnTo>
                    <a:pt x="403710" y="5080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1208" y="2488691"/>
              <a:ext cx="685012" cy="63017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07842" y="2775200"/>
              <a:ext cx="112395" cy="57150"/>
            </a:xfrm>
            <a:custGeom>
              <a:avLst/>
              <a:gdLst/>
              <a:ahLst/>
              <a:cxnLst/>
              <a:rect l="l" t="t" r="r" b="b"/>
              <a:pathLst>
                <a:path w="112395" h="57150">
                  <a:moveTo>
                    <a:pt x="92934" y="0"/>
                  </a:moveTo>
                  <a:lnTo>
                    <a:pt x="18855" y="0"/>
                  </a:lnTo>
                  <a:lnTo>
                    <a:pt x="11431" y="1500"/>
                  </a:lnTo>
                  <a:lnTo>
                    <a:pt x="5414" y="5587"/>
                  </a:lnTo>
                  <a:lnTo>
                    <a:pt x="1380" y="11637"/>
                  </a:lnTo>
                  <a:lnTo>
                    <a:pt x="71" y="18199"/>
                  </a:lnTo>
                  <a:lnTo>
                    <a:pt x="0" y="38607"/>
                  </a:lnTo>
                  <a:lnTo>
                    <a:pt x="1380" y="45593"/>
                  </a:lnTo>
                  <a:lnTo>
                    <a:pt x="5414" y="51630"/>
                  </a:lnTo>
                  <a:lnTo>
                    <a:pt x="11431" y="55674"/>
                  </a:lnTo>
                  <a:lnTo>
                    <a:pt x="18855" y="57149"/>
                  </a:lnTo>
                  <a:lnTo>
                    <a:pt x="92934" y="57149"/>
                  </a:lnTo>
                  <a:lnTo>
                    <a:pt x="100283" y="55674"/>
                  </a:lnTo>
                  <a:lnTo>
                    <a:pt x="106309" y="51630"/>
                  </a:lnTo>
                  <a:lnTo>
                    <a:pt x="110385" y="45593"/>
                  </a:lnTo>
                  <a:lnTo>
                    <a:pt x="111719" y="38950"/>
                  </a:lnTo>
                  <a:lnTo>
                    <a:pt x="18372" y="38950"/>
                  </a:lnTo>
                  <a:lnTo>
                    <a:pt x="18068" y="38607"/>
                  </a:lnTo>
                  <a:lnTo>
                    <a:pt x="18068" y="18541"/>
                  </a:lnTo>
                  <a:lnTo>
                    <a:pt x="18372" y="18199"/>
                  </a:lnTo>
                  <a:lnTo>
                    <a:pt x="111715" y="18199"/>
                  </a:lnTo>
                  <a:lnTo>
                    <a:pt x="110385" y="11637"/>
                  </a:lnTo>
                  <a:lnTo>
                    <a:pt x="106309" y="5587"/>
                  </a:lnTo>
                  <a:lnTo>
                    <a:pt x="100283" y="1500"/>
                  </a:lnTo>
                  <a:lnTo>
                    <a:pt x="92934" y="0"/>
                  </a:lnTo>
                  <a:close/>
                </a:path>
                <a:path w="112395" h="57150">
                  <a:moveTo>
                    <a:pt x="111715" y="18199"/>
                  </a:moveTo>
                  <a:lnTo>
                    <a:pt x="93417" y="18199"/>
                  </a:lnTo>
                  <a:lnTo>
                    <a:pt x="93709" y="18541"/>
                  </a:lnTo>
                  <a:lnTo>
                    <a:pt x="93709" y="38607"/>
                  </a:lnTo>
                  <a:lnTo>
                    <a:pt x="93417" y="38950"/>
                  </a:lnTo>
                  <a:lnTo>
                    <a:pt x="111719" y="38950"/>
                  </a:lnTo>
                  <a:lnTo>
                    <a:pt x="111788" y="38607"/>
                  </a:lnTo>
                  <a:lnTo>
                    <a:pt x="111715" y="18199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3558" y="2083320"/>
              <a:ext cx="976871" cy="9768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466872" y="2387412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6872" y="23874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19688" y="23874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19688" y="23874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72503" y="2387414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503" y="2387414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25319" y="2387415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25319" y="2387415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82016" y="2493052"/>
              <a:ext cx="502284" cy="317500"/>
            </a:xfrm>
            <a:custGeom>
              <a:avLst/>
              <a:gdLst/>
              <a:ahLst/>
              <a:cxnLst/>
              <a:rect l="l" t="t" r="r" b="b"/>
              <a:pathLst>
                <a:path w="502285" h="317500">
                  <a:moveTo>
                    <a:pt x="495839" y="79227"/>
                  </a:moveTo>
                  <a:lnTo>
                    <a:pt x="375623" y="79227"/>
                  </a:lnTo>
                  <a:lnTo>
                    <a:pt x="369711" y="73315"/>
                  </a:lnTo>
                  <a:lnTo>
                    <a:pt x="369711" y="5912"/>
                  </a:lnTo>
                  <a:lnTo>
                    <a:pt x="375623" y="0"/>
                  </a:lnTo>
                  <a:lnTo>
                    <a:pt x="495839" y="0"/>
                  </a:lnTo>
                  <a:lnTo>
                    <a:pt x="501751" y="5912"/>
                  </a:lnTo>
                  <a:lnTo>
                    <a:pt x="501751" y="26409"/>
                  </a:lnTo>
                  <a:lnTo>
                    <a:pt x="396119" y="26409"/>
                  </a:lnTo>
                  <a:lnTo>
                    <a:pt x="396119" y="52818"/>
                  </a:lnTo>
                  <a:lnTo>
                    <a:pt x="501751" y="52818"/>
                  </a:lnTo>
                  <a:lnTo>
                    <a:pt x="501751" y="73315"/>
                  </a:lnTo>
                  <a:lnTo>
                    <a:pt x="495839" y="79227"/>
                  </a:lnTo>
                  <a:close/>
                </a:path>
                <a:path w="502285" h="317500">
                  <a:moveTo>
                    <a:pt x="448935" y="52818"/>
                  </a:moveTo>
                  <a:lnTo>
                    <a:pt x="422527" y="52818"/>
                  </a:lnTo>
                  <a:lnTo>
                    <a:pt x="422527" y="26409"/>
                  </a:lnTo>
                  <a:lnTo>
                    <a:pt x="448935" y="26409"/>
                  </a:lnTo>
                  <a:lnTo>
                    <a:pt x="448935" y="52818"/>
                  </a:lnTo>
                  <a:close/>
                </a:path>
                <a:path w="502285" h="317500">
                  <a:moveTo>
                    <a:pt x="501751" y="52818"/>
                  </a:moveTo>
                  <a:lnTo>
                    <a:pt x="475343" y="52818"/>
                  </a:lnTo>
                  <a:lnTo>
                    <a:pt x="475343" y="26409"/>
                  </a:lnTo>
                  <a:lnTo>
                    <a:pt x="501751" y="26409"/>
                  </a:lnTo>
                  <a:lnTo>
                    <a:pt x="501751" y="52818"/>
                  </a:lnTo>
                  <a:close/>
                </a:path>
                <a:path w="502285" h="317500">
                  <a:moveTo>
                    <a:pt x="422527" y="184865"/>
                  </a:moveTo>
                  <a:lnTo>
                    <a:pt x="396119" y="184865"/>
                  </a:lnTo>
                  <a:lnTo>
                    <a:pt x="396119" y="79227"/>
                  </a:lnTo>
                  <a:lnTo>
                    <a:pt x="422527" y="79227"/>
                  </a:lnTo>
                  <a:lnTo>
                    <a:pt x="422527" y="184865"/>
                  </a:lnTo>
                  <a:close/>
                </a:path>
                <a:path w="502285" h="317500">
                  <a:moveTo>
                    <a:pt x="126127" y="211274"/>
                  </a:moveTo>
                  <a:lnTo>
                    <a:pt x="5912" y="211274"/>
                  </a:lnTo>
                  <a:lnTo>
                    <a:pt x="0" y="205361"/>
                  </a:lnTo>
                  <a:lnTo>
                    <a:pt x="0" y="137958"/>
                  </a:lnTo>
                  <a:lnTo>
                    <a:pt x="5912" y="132046"/>
                  </a:lnTo>
                  <a:lnTo>
                    <a:pt x="126127" y="132046"/>
                  </a:lnTo>
                  <a:lnTo>
                    <a:pt x="132039" y="137958"/>
                  </a:lnTo>
                  <a:lnTo>
                    <a:pt x="132039" y="158455"/>
                  </a:lnTo>
                  <a:lnTo>
                    <a:pt x="26407" y="158455"/>
                  </a:lnTo>
                  <a:lnTo>
                    <a:pt x="26407" y="184865"/>
                  </a:lnTo>
                  <a:lnTo>
                    <a:pt x="132039" y="184865"/>
                  </a:lnTo>
                  <a:lnTo>
                    <a:pt x="132039" y="205361"/>
                  </a:lnTo>
                  <a:lnTo>
                    <a:pt x="126127" y="211274"/>
                  </a:lnTo>
                  <a:close/>
                </a:path>
                <a:path w="502285" h="317500">
                  <a:moveTo>
                    <a:pt x="79223" y="184865"/>
                  </a:moveTo>
                  <a:lnTo>
                    <a:pt x="52815" y="184865"/>
                  </a:lnTo>
                  <a:lnTo>
                    <a:pt x="52815" y="158455"/>
                  </a:lnTo>
                  <a:lnTo>
                    <a:pt x="79223" y="158455"/>
                  </a:lnTo>
                  <a:lnTo>
                    <a:pt x="79223" y="184865"/>
                  </a:lnTo>
                  <a:close/>
                </a:path>
                <a:path w="502285" h="317500">
                  <a:moveTo>
                    <a:pt x="224467" y="264092"/>
                  </a:moveTo>
                  <a:lnTo>
                    <a:pt x="198059" y="264092"/>
                  </a:lnTo>
                  <a:lnTo>
                    <a:pt x="198059" y="224479"/>
                  </a:lnTo>
                  <a:lnTo>
                    <a:pt x="194934" y="209067"/>
                  </a:lnTo>
                  <a:lnTo>
                    <a:pt x="186444" y="196480"/>
                  </a:lnTo>
                  <a:lnTo>
                    <a:pt x="173858" y="187989"/>
                  </a:lnTo>
                  <a:lnTo>
                    <a:pt x="158447" y="184865"/>
                  </a:lnTo>
                  <a:lnTo>
                    <a:pt x="105631" y="184865"/>
                  </a:lnTo>
                  <a:lnTo>
                    <a:pt x="105631" y="158455"/>
                  </a:lnTo>
                  <a:lnTo>
                    <a:pt x="158447" y="158455"/>
                  </a:lnTo>
                  <a:lnTo>
                    <a:pt x="184132" y="163664"/>
                  </a:lnTo>
                  <a:lnTo>
                    <a:pt x="205108" y="177815"/>
                  </a:lnTo>
                  <a:lnTo>
                    <a:pt x="219259" y="198792"/>
                  </a:lnTo>
                  <a:lnTo>
                    <a:pt x="224467" y="224479"/>
                  </a:lnTo>
                  <a:lnTo>
                    <a:pt x="224467" y="264092"/>
                  </a:lnTo>
                  <a:close/>
                </a:path>
                <a:path w="502285" h="317500">
                  <a:moveTo>
                    <a:pt x="443023" y="316911"/>
                  </a:moveTo>
                  <a:lnTo>
                    <a:pt x="322807" y="316911"/>
                  </a:lnTo>
                  <a:lnTo>
                    <a:pt x="316895" y="310999"/>
                  </a:lnTo>
                  <a:lnTo>
                    <a:pt x="316895" y="290502"/>
                  </a:lnTo>
                  <a:lnTo>
                    <a:pt x="422527" y="290502"/>
                  </a:lnTo>
                  <a:lnTo>
                    <a:pt x="422527" y="264092"/>
                  </a:lnTo>
                  <a:lnTo>
                    <a:pt x="316895" y="264092"/>
                  </a:lnTo>
                  <a:lnTo>
                    <a:pt x="316895" y="190777"/>
                  </a:lnTo>
                  <a:lnTo>
                    <a:pt x="322807" y="184865"/>
                  </a:lnTo>
                  <a:lnTo>
                    <a:pt x="443023" y="184865"/>
                  </a:lnTo>
                  <a:lnTo>
                    <a:pt x="448935" y="190777"/>
                  </a:lnTo>
                  <a:lnTo>
                    <a:pt x="448935" y="211274"/>
                  </a:lnTo>
                  <a:lnTo>
                    <a:pt x="343303" y="211274"/>
                  </a:lnTo>
                  <a:lnTo>
                    <a:pt x="343303" y="237683"/>
                  </a:lnTo>
                  <a:lnTo>
                    <a:pt x="448935" y="237683"/>
                  </a:lnTo>
                  <a:lnTo>
                    <a:pt x="448935" y="310999"/>
                  </a:lnTo>
                  <a:lnTo>
                    <a:pt x="443023" y="316911"/>
                  </a:lnTo>
                  <a:close/>
                </a:path>
                <a:path w="502285" h="317500">
                  <a:moveTo>
                    <a:pt x="396119" y="237683"/>
                  </a:moveTo>
                  <a:lnTo>
                    <a:pt x="369711" y="237683"/>
                  </a:lnTo>
                  <a:lnTo>
                    <a:pt x="369711" y="211274"/>
                  </a:lnTo>
                  <a:lnTo>
                    <a:pt x="396119" y="211274"/>
                  </a:lnTo>
                  <a:lnTo>
                    <a:pt x="396119" y="237683"/>
                  </a:lnTo>
                  <a:close/>
                </a:path>
                <a:path w="502285" h="317500">
                  <a:moveTo>
                    <a:pt x="448935" y="237683"/>
                  </a:moveTo>
                  <a:lnTo>
                    <a:pt x="422527" y="237683"/>
                  </a:lnTo>
                  <a:lnTo>
                    <a:pt x="422527" y="211274"/>
                  </a:lnTo>
                  <a:lnTo>
                    <a:pt x="448935" y="211274"/>
                  </a:lnTo>
                  <a:lnTo>
                    <a:pt x="448935" y="237683"/>
                  </a:lnTo>
                  <a:close/>
                </a:path>
                <a:path w="502285" h="317500">
                  <a:moveTo>
                    <a:pt x="126127" y="316911"/>
                  </a:moveTo>
                  <a:lnTo>
                    <a:pt x="5912" y="316911"/>
                  </a:lnTo>
                  <a:lnTo>
                    <a:pt x="0" y="310999"/>
                  </a:lnTo>
                  <a:lnTo>
                    <a:pt x="0" y="243596"/>
                  </a:lnTo>
                  <a:lnTo>
                    <a:pt x="5912" y="237683"/>
                  </a:lnTo>
                  <a:lnTo>
                    <a:pt x="126127" y="237683"/>
                  </a:lnTo>
                  <a:lnTo>
                    <a:pt x="132039" y="243596"/>
                  </a:lnTo>
                  <a:lnTo>
                    <a:pt x="132039" y="264092"/>
                  </a:lnTo>
                  <a:lnTo>
                    <a:pt x="26407" y="264092"/>
                  </a:lnTo>
                  <a:lnTo>
                    <a:pt x="26407" y="290502"/>
                  </a:lnTo>
                  <a:lnTo>
                    <a:pt x="132039" y="290502"/>
                  </a:lnTo>
                  <a:lnTo>
                    <a:pt x="132039" y="310999"/>
                  </a:lnTo>
                  <a:lnTo>
                    <a:pt x="126127" y="316911"/>
                  </a:lnTo>
                  <a:close/>
                </a:path>
                <a:path w="502285" h="317500">
                  <a:moveTo>
                    <a:pt x="79223" y="290502"/>
                  </a:moveTo>
                  <a:lnTo>
                    <a:pt x="52815" y="290502"/>
                  </a:lnTo>
                  <a:lnTo>
                    <a:pt x="52815" y="264092"/>
                  </a:lnTo>
                  <a:lnTo>
                    <a:pt x="79223" y="264092"/>
                  </a:lnTo>
                  <a:lnTo>
                    <a:pt x="79223" y="290502"/>
                  </a:lnTo>
                  <a:close/>
                </a:path>
                <a:path w="502285" h="317500">
                  <a:moveTo>
                    <a:pt x="343303" y="290502"/>
                  </a:moveTo>
                  <a:lnTo>
                    <a:pt x="105631" y="290502"/>
                  </a:lnTo>
                  <a:lnTo>
                    <a:pt x="105631" y="264092"/>
                  </a:lnTo>
                  <a:lnTo>
                    <a:pt x="343303" y="264092"/>
                  </a:lnTo>
                  <a:lnTo>
                    <a:pt x="343303" y="290502"/>
                  </a:lnTo>
                  <a:close/>
                </a:path>
                <a:path w="502285" h="317500">
                  <a:moveTo>
                    <a:pt x="396119" y="290502"/>
                  </a:moveTo>
                  <a:lnTo>
                    <a:pt x="369711" y="290502"/>
                  </a:lnTo>
                  <a:lnTo>
                    <a:pt x="369711" y="264092"/>
                  </a:lnTo>
                  <a:lnTo>
                    <a:pt x="396119" y="264092"/>
                  </a:lnTo>
                  <a:lnTo>
                    <a:pt x="396119" y="290502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82016" y="2493053"/>
              <a:ext cx="502284" cy="317500"/>
            </a:xfrm>
            <a:custGeom>
              <a:avLst/>
              <a:gdLst/>
              <a:ahLst/>
              <a:cxnLst/>
              <a:rect l="l" t="t" r="r" b="b"/>
              <a:pathLst>
                <a:path w="502285" h="317500">
                  <a:moveTo>
                    <a:pt x="435731" y="184865"/>
                  </a:moveTo>
                  <a:lnTo>
                    <a:pt x="422527" y="184865"/>
                  </a:lnTo>
                  <a:lnTo>
                    <a:pt x="422527" y="79227"/>
                  </a:lnTo>
                  <a:lnTo>
                    <a:pt x="488547" y="79227"/>
                  </a:lnTo>
                  <a:lnTo>
                    <a:pt x="495839" y="79227"/>
                  </a:lnTo>
                  <a:lnTo>
                    <a:pt x="501751" y="73315"/>
                  </a:lnTo>
                  <a:lnTo>
                    <a:pt x="501751" y="66023"/>
                  </a:lnTo>
                  <a:lnTo>
                    <a:pt x="501751" y="13204"/>
                  </a:lnTo>
                  <a:lnTo>
                    <a:pt x="501751" y="5912"/>
                  </a:lnTo>
                  <a:lnTo>
                    <a:pt x="495839" y="0"/>
                  </a:lnTo>
                  <a:lnTo>
                    <a:pt x="488547" y="0"/>
                  </a:lnTo>
                  <a:lnTo>
                    <a:pt x="382915" y="0"/>
                  </a:lnTo>
                  <a:lnTo>
                    <a:pt x="375623" y="0"/>
                  </a:lnTo>
                  <a:lnTo>
                    <a:pt x="369711" y="5912"/>
                  </a:lnTo>
                  <a:lnTo>
                    <a:pt x="369711" y="13204"/>
                  </a:lnTo>
                  <a:lnTo>
                    <a:pt x="369711" y="66023"/>
                  </a:lnTo>
                  <a:lnTo>
                    <a:pt x="369711" y="73315"/>
                  </a:lnTo>
                  <a:lnTo>
                    <a:pt x="375623" y="79227"/>
                  </a:lnTo>
                  <a:lnTo>
                    <a:pt x="382915" y="79227"/>
                  </a:lnTo>
                  <a:lnTo>
                    <a:pt x="396119" y="79227"/>
                  </a:lnTo>
                  <a:lnTo>
                    <a:pt x="396119" y="184865"/>
                  </a:lnTo>
                  <a:lnTo>
                    <a:pt x="330099" y="184865"/>
                  </a:lnTo>
                  <a:lnTo>
                    <a:pt x="322807" y="184865"/>
                  </a:lnTo>
                  <a:lnTo>
                    <a:pt x="316895" y="190777"/>
                  </a:lnTo>
                  <a:lnTo>
                    <a:pt x="316895" y="198069"/>
                  </a:lnTo>
                  <a:lnTo>
                    <a:pt x="316895" y="264092"/>
                  </a:lnTo>
                  <a:lnTo>
                    <a:pt x="224467" y="264092"/>
                  </a:lnTo>
                  <a:lnTo>
                    <a:pt x="224467" y="224479"/>
                  </a:lnTo>
                  <a:lnTo>
                    <a:pt x="219259" y="198792"/>
                  </a:lnTo>
                  <a:lnTo>
                    <a:pt x="205108" y="177815"/>
                  </a:lnTo>
                  <a:lnTo>
                    <a:pt x="184132" y="163664"/>
                  </a:lnTo>
                  <a:lnTo>
                    <a:pt x="158447" y="158455"/>
                  </a:lnTo>
                  <a:lnTo>
                    <a:pt x="132039" y="158455"/>
                  </a:lnTo>
                  <a:lnTo>
                    <a:pt x="132039" y="145251"/>
                  </a:lnTo>
                  <a:lnTo>
                    <a:pt x="132039" y="137958"/>
                  </a:lnTo>
                  <a:lnTo>
                    <a:pt x="126127" y="132046"/>
                  </a:lnTo>
                  <a:lnTo>
                    <a:pt x="118835" y="132046"/>
                  </a:lnTo>
                  <a:lnTo>
                    <a:pt x="13203" y="132046"/>
                  </a:lnTo>
                  <a:lnTo>
                    <a:pt x="5912" y="132046"/>
                  </a:lnTo>
                  <a:lnTo>
                    <a:pt x="0" y="137958"/>
                  </a:lnTo>
                  <a:lnTo>
                    <a:pt x="0" y="145251"/>
                  </a:lnTo>
                  <a:lnTo>
                    <a:pt x="0" y="198069"/>
                  </a:lnTo>
                  <a:lnTo>
                    <a:pt x="0" y="205361"/>
                  </a:lnTo>
                  <a:lnTo>
                    <a:pt x="5912" y="211274"/>
                  </a:lnTo>
                  <a:lnTo>
                    <a:pt x="13203" y="211274"/>
                  </a:lnTo>
                  <a:lnTo>
                    <a:pt x="118835" y="211274"/>
                  </a:lnTo>
                  <a:lnTo>
                    <a:pt x="126127" y="211274"/>
                  </a:lnTo>
                  <a:lnTo>
                    <a:pt x="132039" y="205361"/>
                  </a:lnTo>
                  <a:lnTo>
                    <a:pt x="132039" y="198069"/>
                  </a:lnTo>
                  <a:lnTo>
                    <a:pt x="132039" y="184865"/>
                  </a:lnTo>
                  <a:lnTo>
                    <a:pt x="158447" y="184865"/>
                  </a:lnTo>
                  <a:lnTo>
                    <a:pt x="173858" y="187989"/>
                  </a:lnTo>
                  <a:lnTo>
                    <a:pt x="186444" y="196480"/>
                  </a:lnTo>
                  <a:lnTo>
                    <a:pt x="194934" y="209067"/>
                  </a:lnTo>
                  <a:lnTo>
                    <a:pt x="198059" y="224479"/>
                  </a:lnTo>
                  <a:lnTo>
                    <a:pt x="198059" y="264092"/>
                  </a:lnTo>
                  <a:lnTo>
                    <a:pt x="132039" y="264092"/>
                  </a:lnTo>
                  <a:lnTo>
                    <a:pt x="132039" y="250888"/>
                  </a:lnTo>
                  <a:lnTo>
                    <a:pt x="132039" y="243596"/>
                  </a:lnTo>
                  <a:lnTo>
                    <a:pt x="126127" y="237683"/>
                  </a:lnTo>
                  <a:lnTo>
                    <a:pt x="118835" y="237683"/>
                  </a:lnTo>
                  <a:lnTo>
                    <a:pt x="13203" y="237683"/>
                  </a:lnTo>
                  <a:lnTo>
                    <a:pt x="5912" y="237683"/>
                  </a:lnTo>
                  <a:lnTo>
                    <a:pt x="0" y="243596"/>
                  </a:lnTo>
                  <a:lnTo>
                    <a:pt x="0" y="250888"/>
                  </a:lnTo>
                  <a:lnTo>
                    <a:pt x="0" y="303706"/>
                  </a:lnTo>
                  <a:lnTo>
                    <a:pt x="0" y="310999"/>
                  </a:lnTo>
                  <a:lnTo>
                    <a:pt x="5912" y="316911"/>
                  </a:lnTo>
                  <a:lnTo>
                    <a:pt x="13203" y="316911"/>
                  </a:lnTo>
                  <a:lnTo>
                    <a:pt x="118835" y="316911"/>
                  </a:lnTo>
                  <a:lnTo>
                    <a:pt x="126127" y="316911"/>
                  </a:lnTo>
                  <a:lnTo>
                    <a:pt x="132039" y="310999"/>
                  </a:lnTo>
                  <a:lnTo>
                    <a:pt x="132039" y="303706"/>
                  </a:lnTo>
                  <a:lnTo>
                    <a:pt x="132039" y="290502"/>
                  </a:lnTo>
                  <a:lnTo>
                    <a:pt x="316895" y="290502"/>
                  </a:lnTo>
                  <a:lnTo>
                    <a:pt x="316895" y="303706"/>
                  </a:lnTo>
                  <a:lnTo>
                    <a:pt x="316895" y="310999"/>
                  </a:lnTo>
                  <a:lnTo>
                    <a:pt x="322807" y="316911"/>
                  </a:lnTo>
                  <a:lnTo>
                    <a:pt x="330099" y="316911"/>
                  </a:lnTo>
                  <a:lnTo>
                    <a:pt x="435731" y="316911"/>
                  </a:lnTo>
                  <a:lnTo>
                    <a:pt x="443023" y="316911"/>
                  </a:lnTo>
                  <a:lnTo>
                    <a:pt x="448935" y="310999"/>
                  </a:lnTo>
                  <a:lnTo>
                    <a:pt x="448935" y="303706"/>
                  </a:lnTo>
                  <a:lnTo>
                    <a:pt x="448935" y="198069"/>
                  </a:lnTo>
                  <a:lnTo>
                    <a:pt x="448935" y="190777"/>
                  </a:lnTo>
                  <a:lnTo>
                    <a:pt x="443023" y="184865"/>
                  </a:lnTo>
                  <a:lnTo>
                    <a:pt x="435731" y="184865"/>
                  </a:lnTo>
                  <a:close/>
                </a:path>
                <a:path w="502285" h="317500">
                  <a:moveTo>
                    <a:pt x="448935" y="26409"/>
                  </a:moveTo>
                  <a:lnTo>
                    <a:pt x="475343" y="26409"/>
                  </a:lnTo>
                  <a:lnTo>
                    <a:pt x="475343" y="52818"/>
                  </a:lnTo>
                  <a:lnTo>
                    <a:pt x="448935" y="52818"/>
                  </a:lnTo>
                  <a:lnTo>
                    <a:pt x="448935" y="26409"/>
                  </a:lnTo>
                  <a:close/>
                </a:path>
                <a:path w="502285" h="317500">
                  <a:moveTo>
                    <a:pt x="52815" y="184865"/>
                  </a:moveTo>
                  <a:lnTo>
                    <a:pt x="26407" y="184865"/>
                  </a:lnTo>
                  <a:lnTo>
                    <a:pt x="26407" y="158455"/>
                  </a:lnTo>
                  <a:lnTo>
                    <a:pt x="52815" y="158455"/>
                  </a:lnTo>
                  <a:lnTo>
                    <a:pt x="52815" y="184865"/>
                  </a:lnTo>
                  <a:close/>
                </a:path>
                <a:path w="502285" h="317500">
                  <a:moveTo>
                    <a:pt x="105631" y="184865"/>
                  </a:moveTo>
                  <a:lnTo>
                    <a:pt x="79223" y="184865"/>
                  </a:lnTo>
                  <a:lnTo>
                    <a:pt x="79223" y="158455"/>
                  </a:lnTo>
                  <a:lnTo>
                    <a:pt x="105631" y="158455"/>
                  </a:lnTo>
                  <a:lnTo>
                    <a:pt x="105631" y="184865"/>
                  </a:lnTo>
                  <a:close/>
                </a:path>
                <a:path w="502285" h="317500">
                  <a:moveTo>
                    <a:pt x="52815" y="290502"/>
                  </a:moveTo>
                  <a:lnTo>
                    <a:pt x="26407" y="290502"/>
                  </a:lnTo>
                  <a:lnTo>
                    <a:pt x="26407" y="264092"/>
                  </a:lnTo>
                  <a:lnTo>
                    <a:pt x="52815" y="264092"/>
                  </a:lnTo>
                  <a:lnTo>
                    <a:pt x="52815" y="290502"/>
                  </a:lnTo>
                  <a:close/>
                </a:path>
                <a:path w="502285" h="317500">
                  <a:moveTo>
                    <a:pt x="105631" y="290502"/>
                  </a:moveTo>
                  <a:lnTo>
                    <a:pt x="79223" y="290502"/>
                  </a:lnTo>
                  <a:lnTo>
                    <a:pt x="79223" y="264092"/>
                  </a:lnTo>
                  <a:lnTo>
                    <a:pt x="105631" y="264092"/>
                  </a:lnTo>
                  <a:lnTo>
                    <a:pt x="105631" y="290502"/>
                  </a:lnTo>
                  <a:close/>
                </a:path>
                <a:path w="502285" h="317500">
                  <a:moveTo>
                    <a:pt x="369711" y="290502"/>
                  </a:moveTo>
                  <a:lnTo>
                    <a:pt x="343303" y="290502"/>
                  </a:lnTo>
                  <a:lnTo>
                    <a:pt x="343303" y="264092"/>
                  </a:lnTo>
                  <a:lnTo>
                    <a:pt x="369711" y="264092"/>
                  </a:lnTo>
                  <a:lnTo>
                    <a:pt x="369711" y="290502"/>
                  </a:lnTo>
                  <a:close/>
                </a:path>
                <a:path w="502285" h="317500">
                  <a:moveTo>
                    <a:pt x="369711" y="237683"/>
                  </a:moveTo>
                  <a:lnTo>
                    <a:pt x="343303" y="237683"/>
                  </a:lnTo>
                  <a:lnTo>
                    <a:pt x="343303" y="211274"/>
                  </a:lnTo>
                  <a:lnTo>
                    <a:pt x="369711" y="211274"/>
                  </a:lnTo>
                  <a:lnTo>
                    <a:pt x="369711" y="237683"/>
                  </a:lnTo>
                  <a:close/>
                </a:path>
                <a:path w="502285" h="317500">
                  <a:moveTo>
                    <a:pt x="396119" y="26409"/>
                  </a:moveTo>
                  <a:lnTo>
                    <a:pt x="422527" y="26409"/>
                  </a:lnTo>
                  <a:lnTo>
                    <a:pt x="422527" y="52818"/>
                  </a:lnTo>
                  <a:lnTo>
                    <a:pt x="396119" y="52818"/>
                  </a:lnTo>
                  <a:lnTo>
                    <a:pt x="396119" y="26409"/>
                  </a:lnTo>
                  <a:close/>
                </a:path>
                <a:path w="502285" h="317500">
                  <a:moveTo>
                    <a:pt x="422527" y="290502"/>
                  </a:moveTo>
                  <a:lnTo>
                    <a:pt x="396119" y="290502"/>
                  </a:lnTo>
                  <a:lnTo>
                    <a:pt x="396119" y="264092"/>
                  </a:lnTo>
                  <a:lnTo>
                    <a:pt x="422527" y="264092"/>
                  </a:lnTo>
                  <a:lnTo>
                    <a:pt x="422527" y="290502"/>
                  </a:lnTo>
                  <a:close/>
                </a:path>
                <a:path w="502285" h="317500">
                  <a:moveTo>
                    <a:pt x="422527" y="237683"/>
                  </a:moveTo>
                  <a:lnTo>
                    <a:pt x="396119" y="237683"/>
                  </a:lnTo>
                  <a:lnTo>
                    <a:pt x="396119" y="211274"/>
                  </a:lnTo>
                  <a:lnTo>
                    <a:pt x="422527" y="211274"/>
                  </a:lnTo>
                  <a:lnTo>
                    <a:pt x="422527" y="237683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7987" y="2465819"/>
              <a:ext cx="133690" cy="13369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6435" y="2452615"/>
              <a:ext cx="186506" cy="16010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76385" y="2268575"/>
              <a:ext cx="805815" cy="607695"/>
            </a:xfrm>
            <a:custGeom>
              <a:avLst/>
              <a:gdLst/>
              <a:ahLst/>
              <a:cxnLst/>
              <a:rect l="l" t="t" r="r" b="b"/>
              <a:pathLst>
                <a:path w="805814" h="607694">
                  <a:moveTo>
                    <a:pt x="99719" y="171660"/>
                  </a:moveTo>
                  <a:lnTo>
                    <a:pt x="5912" y="171660"/>
                  </a:lnTo>
                  <a:lnTo>
                    <a:pt x="0" y="165748"/>
                  </a:lnTo>
                  <a:lnTo>
                    <a:pt x="0" y="5912"/>
                  </a:lnTo>
                  <a:lnTo>
                    <a:pt x="5912" y="0"/>
                  </a:lnTo>
                  <a:lnTo>
                    <a:pt x="99719" y="0"/>
                  </a:lnTo>
                  <a:lnTo>
                    <a:pt x="105631" y="5912"/>
                  </a:lnTo>
                  <a:lnTo>
                    <a:pt x="105631" y="26409"/>
                  </a:lnTo>
                  <a:lnTo>
                    <a:pt x="26407" y="26409"/>
                  </a:lnTo>
                  <a:lnTo>
                    <a:pt x="26407" y="145251"/>
                  </a:lnTo>
                  <a:lnTo>
                    <a:pt x="105631" y="145251"/>
                  </a:lnTo>
                  <a:lnTo>
                    <a:pt x="105631" y="165748"/>
                  </a:lnTo>
                  <a:lnTo>
                    <a:pt x="99719" y="171660"/>
                  </a:lnTo>
                  <a:close/>
                </a:path>
                <a:path w="805814" h="607694">
                  <a:moveTo>
                    <a:pt x="218555" y="145251"/>
                  </a:moveTo>
                  <a:lnTo>
                    <a:pt x="79223" y="145251"/>
                  </a:lnTo>
                  <a:lnTo>
                    <a:pt x="79223" y="26409"/>
                  </a:lnTo>
                  <a:lnTo>
                    <a:pt x="218555" y="26409"/>
                  </a:lnTo>
                  <a:lnTo>
                    <a:pt x="224467" y="32321"/>
                  </a:lnTo>
                  <a:lnTo>
                    <a:pt x="224467" y="52818"/>
                  </a:lnTo>
                  <a:lnTo>
                    <a:pt x="105631" y="52818"/>
                  </a:lnTo>
                  <a:lnTo>
                    <a:pt x="105631" y="118841"/>
                  </a:lnTo>
                  <a:lnTo>
                    <a:pt x="224467" y="118841"/>
                  </a:lnTo>
                  <a:lnTo>
                    <a:pt x="224467" y="139338"/>
                  </a:lnTo>
                  <a:lnTo>
                    <a:pt x="218555" y="145251"/>
                  </a:lnTo>
                  <a:close/>
                </a:path>
                <a:path w="805814" h="607694">
                  <a:moveTo>
                    <a:pt x="224467" y="118841"/>
                  </a:moveTo>
                  <a:lnTo>
                    <a:pt x="198059" y="118841"/>
                  </a:lnTo>
                  <a:lnTo>
                    <a:pt x="198059" y="52818"/>
                  </a:lnTo>
                  <a:lnTo>
                    <a:pt x="707102" y="52818"/>
                  </a:lnTo>
                  <a:lnTo>
                    <a:pt x="713014" y="58730"/>
                  </a:lnTo>
                  <a:lnTo>
                    <a:pt x="713014" y="79227"/>
                  </a:lnTo>
                  <a:lnTo>
                    <a:pt x="224467" y="79227"/>
                  </a:lnTo>
                  <a:lnTo>
                    <a:pt x="224467" y="118841"/>
                  </a:lnTo>
                  <a:close/>
                </a:path>
                <a:path w="805814" h="607694">
                  <a:moveTo>
                    <a:pt x="713014" y="409344"/>
                  </a:moveTo>
                  <a:lnTo>
                    <a:pt x="686606" y="409344"/>
                  </a:lnTo>
                  <a:lnTo>
                    <a:pt x="686606" y="79227"/>
                  </a:lnTo>
                  <a:lnTo>
                    <a:pt x="713014" y="79227"/>
                  </a:lnTo>
                  <a:lnTo>
                    <a:pt x="713014" y="409344"/>
                  </a:lnTo>
                  <a:close/>
                </a:path>
                <a:path w="805814" h="607694">
                  <a:moveTo>
                    <a:pt x="707102" y="607413"/>
                  </a:moveTo>
                  <a:lnTo>
                    <a:pt x="45524" y="607413"/>
                  </a:lnTo>
                  <a:lnTo>
                    <a:pt x="39611" y="601501"/>
                  </a:lnTo>
                  <a:lnTo>
                    <a:pt x="39611" y="171660"/>
                  </a:lnTo>
                  <a:lnTo>
                    <a:pt x="66019" y="171660"/>
                  </a:lnTo>
                  <a:lnTo>
                    <a:pt x="66019" y="581004"/>
                  </a:lnTo>
                  <a:lnTo>
                    <a:pt x="713014" y="581004"/>
                  </a:lnTo>
                  <a:lnTo>
                    <a:pt x="713014" y="601501"/>
                  </a:lnTo>
                  <a:lnTo>
                    <a:pt x="707102" y="607413"/>
                  </a:lnTo>
                  <a:close/>
                </a:path>
                <a:path w="805814" h="607694">
                  <a:moveTo>
                    <a:pt x="799530" y="541390"/>
                  </a:moveTo>
                  <a:lnTo>
                    <a:pt x="594178" y="541390"/>
                  </a:lnTo>
                  <a:lnTo>
                    <a:pt x="594178" y="514981"/>
                  </a:lnTo>
                  <a:lnTo>
                    <a:pt x="779034" y="514981"/>
                  </a:lnTo>
                  <a:lnTo>
                    <a:pt x="779034" y="435753"/>
                  </a:lnTo>
                  <a:lnTo>
                    <a:pt x="594178" y="435753"/>
                  </a:lnTo>
                  <a:lnTo>
                    <a:pt x="594178" y="409344"/>
                  </a:lnTo>
                  <a:lnTo>
                    <a:pt x="799530" y="409344"/>
                  </a:lnTo>
                  <a:lnTo>
                    <a:pt x="805442" y="415256"/>
                  </a:lnTo>
                  <a:lnTo>
                    <a:pt x="805442" y="535478"/>
                  </a:lnTo>
                  <a:lnTo>
                    <a:pt x="799530" y="541390"/>
                  </a:lnTo>
                  <a:close/>
                </a:path>
                <a:path w="805814" h="607694">
                  <a:moveTo>
                    <a:pt x="673402" y="514981"/>
                  </a:moveTo>
                  <a:lnTo>
                    <a:pt x="646994" y="514981"/>
                  </a:lnTo>
                  <a:lnTo>
                    <a:pt x="646994" y="488571"/>
                  </a:lnTo>
                  <a:lnTo>
                    <a:pt x="594178" y="488571"/>
                  </a:lnTo>
                  <a:lnTo>
                    <a:pt x="594178" y="462162"/>
                  </a:lnTo>
                  <a:lnTo>
                    <a:pt x="646994" y="462162"/>
                  </a:lnTo>
                  <a:lnTo>
                    <a:pt x="646994" y="435753"/>
                  </a:lnTo>
                  <a:lnTo>
                    <a:pt x="673402" y="435753"/>
                  </a:lnTo>
                  <a:lnTo>
                    <a:pt x="673402" y="514981"/>
                  </a:lnTo>
                  <a:close/>
                </a:path>
                <a:path w="805814" h="607694">
                  <a:moveTo>
                    <a:pt x="703517" y="514981"/>
                  </a:moveTo>
                  <a:lnTo>
                    <a:pt x="676297" y="514981"/>
                  </a:lnTo>
                  <a:lnTo>
                    <a:pt x="696103" y="435753"/>
                  </a:lnTo>
                  <a:lnTo>
                    <a:pt x="723323" y="435753"/>
                  </a:lnTo>
                  <a:lnTo>
                    <a:pt x="703517" y="514981"/>
                  </a:lnTo>
                  <a:close/>
                </a:path>
                <a:path w="805814" h="607694">
                  <a:moveTo>
                    <a:pt x="756333" y="514981"/>
                  </a:moveTo>
                  <a:lnTo>
                    <a:pt x="729113" y="514981"/>
                  </a:lnTo>
                  <a:lnTo>
                    <a:pt x="748919" y="435753"/>
                  </a:lnTo>
                  <a:lnTo>
                    <a:pt x="776139" y="435753"/>
                  </a:lnTo>
                  <a:lnTo>
                    <a:pt x="756333" y="514981"/>
                  </a:lnTo>
                  <a:close/>
                </a:path>
                <a:path w="805814" h="607694">
                  <a:moveTo>
                    <a:pt x="713014" y="581004"/>
                  </a:moveTo>
                  <a:lnTo>
                    <a:pt x="686606" y="581004"/>
                  </a:lnTo>
                  <a:lnTo>
                    <a:pt x="686606" y="541390"/>
                  </a:lnTo>
                  <a:lnTo>
                    <a:pt x="713014" y="541390"/>
                  </a:lnTo>
                  <a:lnTo>
                    <a:pt x="713014" y="581004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76385" y="2268576"/>
              <a:ext cx="805815" cy="607695"/>
            </a:xfrm>
            <a:custGeom>
              <a:avLst/>
              <a:gdLst/>
              <a:ahLst/>
              <a:cxnLst/>
              <a:rect l="l" t="t" r="r" b="b"/>
              <a:pathLst>
                <a:path w="805814" h="607694">
                  <a:moveTo>
                    <a:pt x="792238" y="409344"/>
                  </a:moveTo>
                  <a:lnTo>
                    <a:pt x="713014" y="409344"/>
                  </a:lnTo>
                  <a:lnTo>
                    <a:pt x="713014" y="66023"/>
                  </a:lnTo>
                  <a:lnTo>
                    <a:pt x="713014" y="58730"/>
                  </a:lnTo>
                  <a:lnTo>
                    <a:pt x="707102" y="52818"/>
                  </a:lnTo>
                  <a:lnTo>
                    <a:pt x="699810" y="52818"/>
                  </a:lnTo>
                  <a:lnTo>
                    <a:pt x="224467" y="52818"/>
                  </a:lnTo>
                  <a:lnTo>
                    <a:pt x="224467" y="39613"/>
                  </a:lnTo>
                  <a:lnTo>
                    <a:pt x="224467" y="32321"/>
                  </a:lnTo>
                  <a:lnTo>
                    <a:pt x="218555" y="26409"/>
                  </a:lnTo>
                  <a:lnTo>
                    <a:pt x="211263" y="26409"/>
                  </a:lnTo>
                  <a:lnTo>
                    <a:pt x="105631" y="26409"/>
                  </a:lnTo>
                  <a:lnTo>
                    <a:pt x="105631" y="13204"/>
                  </a:lnTo>
                  <a:lnTo>
                    <a:pt x="105631" y="5912"/>
                  </a:lnTo>
                  <a:lnTo>
                    <a:pt x="99719" y="0"/>
                  </a:lnTo>
                  <a:lnTo>
                    <a:pt x="92427" y="0"/>
                  </a:lnTo>
                  <a:lnTo>
                    <a:pt x="13203" y="0"/>
                  </a:lnTo>
                  <a:lnTo>
                    <a:pt x="5912" y="0"/>
                  </a:lnTo>
                  <a:lnTo>
                    <a:pt x="0" y="5912"/>
                  </a:lnTo>
                  <a:lnTo>
                    <a:pt x="0" y="13204"/>
                  </a:lnTo>
                  <a:lnTo>
                    <a:pt x="0" y="158455"/>
                  </a:lnTo>
                  <a:lnTo>
                    <a:pt x="0" y="165748"/>
                  </a:lnTo>
                  <a:lnTo>
                    <a:pt x="5912" y="171660"/>
                  </a:lnTo>
                  <a:lnTo>
                    <a:pt x="13203" y="171660"/>
                  </a:lnTo>
                  <a:lnTo>
                    <a:pt x="39611" y="171660"/>
                  </a:lnTo>
                  <a:lnTo>
                    <a:pt x="39611" y="594209"/>
                  </a:lnTo>
                  <a:lnTo>
                    <a:pt x="39611" y="601501"/>
                  </a:lnTo>
                  <a:lnTo>
                    <a:pt x="45524" y="607413"/>
                  </a:lnTo>
                  <a:lnTo>
                    <a:pt x="52815" y="607413"/>
                  </a:lnTo>
                  <a:lnTo>
                    <a:pt x="699810" y="607413"/>
                  </a:lnTo>
                  <a:lnTo>
                    <a:pt x="707102" y="607413"/>
                  </a:lnTo>
                  <a:lnTo>
                    <a:pt x="713014" y="601501"/>
                  </a:lnTo>
                  <a:lnTo>
                    <a:pt x="713014" y="594209"/>
                  </a:lnTo>
                  <a:lnTo>
                    <a:pt x="713014" y="541390"/>
                  </a:lnTo>
                  <a:lnTo>
                    <a:pt x="792238" y="541390"/>
                  </a:lnTo>
                  <a:lnTo>
                    <a:pt x="799530" y="541390"/>
                  </a:lnTo>
                  <a:lnTo>
                    <a:pt x="805442" y="535478"/>
                  </a:lnTo>
                  <a:lnTo>
                    <a:pt x="805442" y="528185"/>
                  </a:lnTo>
                  <a:lnTo>
                    <a:pt x="805442" y="422548"/>
                  </a:lnTo>
                  <a:lnTo>
                    <a:pt x="805442" y="415256"/>
                  </a:lnTo>
                  <a:lnTo>
                    <a:pt x="799530" y="409344"/>
                  </a:lnTo>
                  <a:lnTo>
                    <a:pt x="792238" y="409344"/>
                  </a:lnTo>
                  <a:close/>
                </a:path>
                <a:path w="805814" h="607694">
                  <a:moveTo>
                    <a:pt x="105631" y="52818"/>
                  </a:moveTo>
                  <a:lnTo>
                    <a:pt x="198059" y="52818"/>
                  </a:lnTo>
                  <a:lnTo>
                    <a:pt x="198059" y="118841"/>
                  </a:lnTo>
                  <a:lnTo>
                    <a:pt x="105631" y="118841"/>
                  </a:lnTo>
                  <a:lnTo>
                    <a:pt x="105631" y="52818"/>
                  </a:lnTo>
                  <a:close/>
                </a:path>
                <a:path w="805814" h="607694">
                  <a:moveTo>
                    <a:pt x="26407" y="26409"/>
                  </a:moveTo>
                  <a:lnTo>
                    <a:pt x="79223" y="26409"/>
                  </a:lnTo>
                  <a:lnTo>
                    <a:pt x="79223" y="145251"/>
                  </a:lnTo>
                  <a:lnTo>
                    <a:pt x="26407" y="145251"/>
                  </a:lnTo>
                  <a:lnTo>
                    <a:pt x="26407" y="26409"/>
                  </a:lnTo>
                  <a:close/>
                </a:path>
                <a:path w="805814" h="607694">
                  <a:moveTo>
                    <a:pt x="686606" y="581004"/>
                  </a:moveTo>
                  <a:lnTo>
                    <a:pt x="66019" y="581004"/>
                  </a:lnTo>
                  <a:lnTo>
                    <a:pt x="66019" y="171660"/>
                  </a:lnTo>
                  <a:lnTo>
                    <a:pt x="92427" y="171660"/>
                  </a:lnTo>
                  <a:lnTo>
                    <a:pt x="99719" y="171660"/>
                  </a:lnTo>
                  <a:lnTo>
                    <a:pt x="105631" y="165748"/>
                  </a:lnTo>
                  <a:lnTo>
                    <a:pt x="105631" y="158455"/>
                  </a:lnTo>
                  <a:lnTo>
                    <a:pt x="105631" y="145251"/>
                  </a:lnTo>
                  <a:lnTo>
                    <a:pt x="211263" y="145251"/>
                  </a:lnTo>
                  <a:lnTo>
                    <a:pt x="218555" y="145251"/>
                  </a:lnTo>
                  <a:lnTo>
                    <a:pt x="224467" y="139338"/>
                  </a:lnTo>
                  <a:lnTo>
                    <a:pt x="224467" y="132046"/>
                  </a:lnTo>
                  <a:lnTo>
                    <a:pt x="224467" y="79227"/>
                  </a:lnTo>
                  <a:lnTo>
                    <a:pt x="686606" y="79227"/>
                  </a:lnTo>
                  <a:lnTo>
                    <a:pt x="686606" y="409344"/>
                  </a:lnTo>
                  <a:lnTo>
                    <a:pt x="594178" y="409344"/>
                  </a:lnTo>
                  <a:lnTo>
                    <a:pt x="594178" y="435753"/>
                  </a:lnTo>
                  <a:lnTo>
                    <a:pt x="646994" y="435753"/>
                  </a:lnTo>
                  <a:lnTo>
                    <a:pt x="646994" y="462162"/>
                  </a:lnTo>
                  <a:lnTo>
                    <a:pt x="594178" y="462162"/>
                  </a:lnTo>
                  <a:lnTo>
                    <a:pt x="594178" y="488571"/>
                  </a:lnTo>
                  <a:lnTo>
                    <a:pt x="646994" y="488571"/>
                  </a:lnTo>
                  <a:lnTo>
                    <a:pt x="646994" y="514981"/>
                  </a:lnTo>
                  <a:lnTo>
                    <a:pt x="594178" y="514981"/>
                  </a:lnTo>
                  <a:lnTo>
                    <a:pt x="594178" y="541390"/>
                  </a:lnTo>
                  <a:lnTo>
                    <a:pt x="686606" y="541390"/>
                  </a:lnTo>
                  <a:lnTo>
                    <a:pt x="686606" y="581004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8962" y="2703504"/>
              <a:ext cx="107282" cy="8087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8202" y="2148078"/>
              <a:ext cx="1130045" cy="84734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918386" y="3490099"/>
            <a:ext cx="81541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FFACE7"/>
                </a:solidFill>
                <a:latin typeface="SF Compact Display" panose="020B0504030202060204" pitchFamily="34" charset="0"/>
                <a:cs typeface="Arial MT"/>
              </a:rPr>
              <a:t>PyShark</a:t>
            </a:r>
            <a:endParaRPr dirty="0">
              <a:latin typeface="SF Compact Display" panose="020B0504030202060204" pitchFamily="34" charset="0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78217" y="3496056"/>
            <a:ext cx="587552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S</a:t>
            </a:r>
            <a:r>
              <a:rPr spc="229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a</a:t>
            </a:r>
            <a:r>
              <a:rPr spc="5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v</a:t>
            </a:r>
            <a:r>
              <a:rPr spc="-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e</a:t>
            </a:r>
            <a:endParaRPr dirty="0">
              <a:latin typeface="SF Compact Display" panose="020B0504030202060204" pitchFamily="34" charset="0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10185" y="3490099"/>
            <a:ext cx="67521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5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P</a:t>
            </a:r>
            <a:r>
              <a:rPr spc="95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r</a:t>
            </a:r>
            <a:r>
              <a:rPr spc="204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o</a:t>
            </a:r>
            <a:r>
              <a:rPr spc="90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f</a:t>
            </a:r>
            <a:r>
              <a:rPr spc="-65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it</a:t>
            </a:r>
            <a:endParaRPr dirty="0">
              <a:latin typeface="SF Compact Display" panose="020B0504030202060204" pitchFamily="34" charset="0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9022" y="1541526"/>
            <a:ext cx="2081530" cy="2059939"/>
            <a:chOff x="1319022" y="1541526"/>
            <a:chExt cx="2081530" cy="2059939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022" y="1541526"/>
              <a:ext cx="2081021" cy="205967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624584" y="1847088"/>
              <a:ext cx="1470025" cy="1449070"/>
            </a:xfrm>
            <a:custGeom>
              <a:avLst/>
              <a:gdLst/>
              <a:ahLst/>
              <a:cxnLst/>
              <a:rect l="l" t="t" r="r" b="b"/>
              <a:pathLst>
                <a:path w="1470025" h="1449070">
                  <a:moveTo>
                    <a:pt x="0" y="724281"/>
                  </a:moveTo>
                  <a:lnTo>
                    <a:pt x="1563" y="676659"/>
                  </a:lnTo>
                  <a:lnTo>
                    <a:pt x="6188" y="629859"/>
                  </a:lnTo>
                  <a:lnTo>
                    <a:pt x="13778" y="583978"/>
                  </a:lnTo>
                  <a:lnTo>
                    <a:pt x="24237" y="539110"/>
                  </a:lnTo>
                  <a:lnTo>
                    <a:pt x="37467" y="495351"/>
                  </a:lnTo>
                  <a:lnTo>
                    <a:pt x="53372" y="452796"/>
                  </a:lnTo>
                  <a:lnTo>
                    <a:pt x="71855" y="411541"/>
                  </a:lnTo>
                  <a:lnTo>
                    <a:pt x="92818" y="371681"/>
                  </a:lnTo>
                  <a:lnTo>
                    <a:pt x="116166" y="333312"/>
                  </a:lnTo>
                  <a:lnTo>
                    <a:pt x="141801" y="296528"/>
                  </a:lnTo>
                  <a:lnTo>
                    <a:pt x="169626" y="261427"/>
                  </a:lnTo>
                  <a:lnTo>
                    <a:pt x="199545" y="228102"/>
                  </a:lnTo>
                  <a:lnTo>
                    <a:pt x="231461" y="196649"/>
                  </a:lnTo>
                  <a:lnTo>
                    <a:pt x="265277" y="167165"/>
                  </a:lnTo>
                  <a:lnTo>
                    <a:pt x="300896" y="139743"/>
                  </a:lnTo>
                  <a:lnTo>
                    <a:pt x="338221" y="114480"/>
                  </a:lnTo>
                  <a:lnTo>
                    <a:pt x="377155" y="91471"/>
                  </a:lnTo>
                  <a:lnTo>
                    <a:pt x="417602" y="70812"/>
                  </a:lnTo>
                  <a:lnTo>
                    <a:pt x="459465" y="52598"/>
                  </a:lnTo>
                  <a:lnTo>
                    <a:pt x="502646" y="36924"/>
                  </a:lnTo>
                  <a:lnTo>
                    <a:pt x="547050" y="23885"/>
                  </a:lnTo>
                  <a:lnTo>
                    <a:pt x="592579" y="13578"/>
                  </a:lnTo>
                  <a:lnTo>
                    <a:pt x="639136" y="6098"/>
                  </a:lnTo>
                  <a:lnTo>
                    <a:pt x="686625" y="1540"/>
                  </a:lnTo>
                  <a:lnTo>
                    <a:pt x="734949" y="0"/>
                  </a:lnTo>
                  <a:lnTo>
                    <a:pt x="783272" y="1540"/>
                  </a:lnTo>
                  <a:lnTo>
                    <a:pt x="830761" y="6098"/>
                  </a:lnTo>
                  <a:lnTo>
                    <a:pt x="877318" y="13578"/>
                  </a:lnTo>
                  <a:lnTo>
                    <a:pt x="922847" y="23885"/>
                  </a:lnTo>
                  <a:lnTo>
                    <a:pt x="967251" y="36924"/>
                  </a:lnTo>
                  <a:lnTo>
                    <a:pt x="1010432" y="52598"/>
                  </a:lnTo>
                  <a:lnTo>
                    <a:pt x="1052295" y="70812"/>
                  </a:lnTo>
                  <a:lnTo>
                    <a:pt x="1092742" y="91471"/>
                  </a:lnTo>
                  <a:lnTo>
                    <a:pt x="1131676" y="114480"/>
                  </a:lnTo>
                  <a:lnTo>
                    <a:pt x="1169001" y="139743"/>
                  </a:lnTo>
                  <a:lnTo>
                    <a:pt x="1204620" y="167165"/>
                  </a:lnTo>
                  <a:lnTo>
                    <a:pt x="1238436" y="196649"/>
                  </a:lnTo>
                  <a:lnTo>
                    <a:pt x="1270352" y="228102"/>
                  </a:lnTo>
                  <a:lnTo>
                    <a:pt x="1300271" y="261427"/>
                  </a:lnTo>
                  <a:lnTo>
                    <a:pt x="1328096" y="296528"/>
                  </a:lnTo>
                  <a:lnTo>
                    <a:pt x="1353731" y="333312"/>
                  </a:lnTo>
                  <a:lnTo>
                    <a:pt x="1377079" y="371681"/>
                  </a:lnTo>
                  <a:lnTo>
                    <a:pt x="1398042" y="411541"/>
                  </a:lnTo>
                  <a:lnTo>
                    <a:pt x="1416525" y="452796"/>
                  </a:lnTo>
                  <a:lnTo>
                    <a:pt x="1432430" y="495351"/>
                  </a:lnTo>
                  <a:lnTo>
                    <a:pt x="1445660" y="539110"/>
                  </a:lnTo>
                  <a:lnTo>
                    <a:pt x="1456119" y="583978"/>
                  </a:lnTo>
                  <a:lnTo>
                    <a:pt x="1463709" y="629859"/>
                  </a:lnTo>
                  <a:lnTo>
                    <a:pt x="1468334" y="676659"/>
                  </a:lnTo>
                  <a:lnTo>
                    <a:pt x="1469898" y="724281"/>
                  </a:lnTo>
                  <a:lnTo>
                    <a:pt x="1468334" y="771902"/>
                  </a:lnTo>
                  <a:lnTo>
                    <a:pt x="1463709" y="818702"/>
                  </a:lnTo>
                  <a:lnTo>
                    <a:pt x="1456119" y="864583"/>
                  </a:lnTo>
                  <a:lnTo>
                    <a:pt x="1445660" y="909451"/>
                  </a:lnTo>
                  <a:lnTo>
                    <a:pt x="1432430" y="953210"/>
                  </a:lnTo>
                  <a:lnTo>
                    <a:pt x="1416525" y="995765"/>
                  </a:lnTo>
                  <a:lnTo>
                    <a:pt x="1398042" y="1037020"/>
                  </a:lnTo>
                  <a:lnTo>
                    <a:pt x="1377079" y="1076880"/>
                  </a:lnTo>
                  <a:lnTo>
                    <a:pt x="1353731" y="1115249"/>
                  </a:lnTo>
                  <a:lnTo>
                    <a:pt x="1328096" y="1152033"/>
                  </a:lnTo>
                  <a:lnTo>
                    <a:pt x="1300271" y="1187134"/>
                  </a:lnTo>
                  <a:lnTo>
                    <a:pt x="1270352" y="1220459"/>
                  </a:lnTo>
                  <a:lnTo>
                    <a:pt x="1238436" y="1251912"/>
                  </a:lnTo>
                  <a:lnTo>
                    <a:pt x="1204620" y="1281396"/>
                  </a:lnTo>
                  <a:lnTo>
                    <a:pt x="1169001" y="1308818"/>
                  </a:lnTo>
                  <a:lnTo>
                    <a:pt x="1131676" y="1334081"/>
                  </a:lnTo>
                  <a:lnTo>
                    <a:pt x="1092742" y="1357090"/>
                  </a:lnTo>
                  <a:lnTo>
                    <a:pt x="1052295" y="1377749"/>
                  </a:lnTo>
                  <a:lnTo>
                    <a:pt x="1010432" y="1395963"/>
                  </a:lnTo>
                  <a:lnTo>
                    <a:pt x="967251" y="1411637"/>
                  </a:lnTo>
                  <a:lnTo>
                    <a:pt x="922847" y="1424676"/>
                  </a:lnTo>
                  <a:lnTo>
                    <a:pt x="877318" y="1434983"/>
                  </a:lnTo>
                  <a:lnTo>
                    <a:pt x="830761" y="1442463"/>
                  </a:lnTo>
                  <a:lnTo>
                    <a:pt x="783272" y="1447021"/>
                  </a:lnTo>
                  <a:lnTo>
                    <a:pt x="734949" y="1448562"/>
                  </a:lnTo>
                  <a:lnTo>
                    <a:pt x="686625" y="1447021"/>
                  </a:lnTo>
                  <a:lnTo>
                    <a:pt x="639136" y="1442463"/>
                  </a:lnTo>
                  <a:lnTo>
                    <a:pt x="592579" y="1434983"/>
                  </a:lnTo>
                  <a:lnTo>
                    <a:pt x="547050" y="1424676"/>
                  </a:lnTo>
                  <a:lnTo>
                    <a:pt x="502646" y="1411637"/>
                  </a:lnTo>
                  <a:lnTo>
                    <a:pt x="459465" y="1395963"/>
                  </a:lnTo>
                  <a:lnTo>
                    <a:pt x="417602" y="1377749"/>
                  </a:lnTo>
                  <a:lnTo>
                    <a:pt x="377155" y="1357090"/>
                  </a:lnTo>
                  <a:lnTo>
                    <a:pt x="338221" y="1334081"/>
                  </a:lnTo>
                  <a:lnTo>
                    <a:pt x="300896" y="1308818"/>
                  </a:lnTo>
                  <a:lnTo>
                    <a:pt x="265277" y="1281396"/>
                  </a:lnTo>
                  <a:lnTo>
                    <a:pt x="231461" y="1251912"/>
                  </a:lnTo>
                  <a:lnTo>
                    <a:pt x="199545" y="1220459"/>
                  </a:lnTo>
                  <a:lnTo>
                    <a:pt x="169626" y="1187134"/>
                  </a:lnTo>
                  <a:lnTo>
                    <a:pt x="141801" y="1152033"/>
                  </a:lnTo>
                  <a:lnTo>
                    <a:pt x="116166" y="1115249"/>
                  </a:lnTo>
                  <a:lnTo>
                    <a:pt x="92818" y="1076880"/>
                  </a:lnTo>
                  <a:lnTo>
                    <a:pt x="71855" y="1037020"/>
                  </a:lnTo>
                  <a:lnTo>
                    <a:pt x="53372" y="995765"/>
                  </a:lnTo>
                  <a:lnTo>
                    <a:pt x="37467" y="953210"/>
                  </a:lnTo>
                  <a:lnTo>
                    <a:pt x="24237" y="909451"/>
                  </a:lnTo>
                  <a:lnTo>
                    <a:pt x="13778" y="864583"/>
                  </a:lnTo>
                  <a:lnTo>
                    <a:pt x="6188" y="818702"/>
                  </a:lnTo>
                  <a:lnTo>
                    <a:pt x="1563" y="771902"/>
                  </a:lnTo>
                  <a:lnTo>
                    <a:pt x="0" y="724281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859861" y="285750"/>
            <a:ext cx="13906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b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XPLOIT</a:t>
            </a:r>
            <a:endParaRPr b="1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2516" y="2039873"/>
            <a:ext cx="977900" cy="977265"/>
            <a:chOff x="1842516" y="2039873"/>
            <a:chExt cx="977900" cy="9772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2516" y="2039873"/>
              <a:ext cx="977645" cy="97688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08517" y="2105888"/>
              <a:ext cx="847090" cy="845819"/>
            </a:xfrm>
            <a:custGeom>
              <a:avLst/>
              <a:gdLst/>
              <a:ahLst/>
              <a:cxnLst/>
              <a:rect l="l" t="t" r="r" b="b"/>
              <a:pathLst>
                <a:path w="847089" h="845819">
                  <a:moveTo>
                    <a:pt x="390245" y="148666"/>
                  </a:moveTo>
                  <a:lnTo>
                    <a:pt x="388302" y="139014"/>
                  </a:lnTo>
                  <a:lnTo>
                    <a:pt x="382981" y="131140"/>
                  </a:lnTo>
                  <a:lnTo>
                    <a:pt x="375107" y="125831"/>
                  </a:lnTo>
                  <a:lnTo>
                    <a:pt x="365442" y="123888"/>
                  </a:lnTo>
                  <a:lnTo>
                    <a:pt x="355790" y="125831"/>
                  </a:lnTo>
                  <a:lnTo>
                    <a:pt x="347903" y="131140"/>
                  </a:lnTo>
                  <a:lnTo>
                    <a:pt x="342595" y="139014"/>
                  </a:lnTo>
                  <a:lnTo>
                    <a:pt x="340639" y="148666"/>
                  </a:lnTo>
                  <a:lnTo>
                    <a:pt x="342595" y="158305"/>
                  </a:lnTo>
                  <a:lnTo>
                    <a:pt x="347903" y="166179"/>
                  </a:lnTo>
                  <a:lnTo>
                    <a:pt x="355790" y="171488"/>
                  </a:lnTo>
                  <a:lnTo>
                    <a:pt x="365442" y="173443"/>
                  </a:lnTo>
                  <a:lnTo>
                    <a:pt x="375107" y="171488"/>
                  </a:lnTo>
                  <a:lnTo>
                    <a:pt x="382981" y="166179"/>
                  </a:lnTo>
                  <a:lnTo>
                    <a:pt x="388302" y="158305"/>
                  </a:lnTo>
                  <a:lnTo>
                    <a:pt x="390245" y="148666"/>
                  </a:lnTo>
                  <a:close/>
                </a:path>
                <a:path w="847089" h="845819">
                  <a:moveTo>
                    <a:pt x="506006" y="697064"/>
                  </a:moveTo>
                  <a:lnTo>
                    <a:pt x="504050" y="687412"/>
                  </a:lnTo>
                  <a:lnTo>
                    <a:pt x="498741" y="679538"/>
                  </a:lnTo>
                  <a:lnTo>
                    <a:pt x="490855" y="674230"/>
                  </a:lnTo>
                  <a:lnTo>
                    <a:pt x="481203" y="672287"/>
                  </a:lnTo>
                  <a:lnTo>
                    <a:pt x="471538" y="674230"/>
                  </a:lnTo>
                  <a:lnTo>
                    <a:pt x="463664" y="679538"/>
                  </a:lnTo>
                  <a:lnTo>
                    <a:pt x="458343" y="687412"/>
                  </a:lnTo>
                  <a:lnTo>
                    <a:pt x="456399" y="697064"/>
                  </a:lnTo>
                  <a:lnTo>
                    <a:pt x="458343" y="706704"/>
                  </a:lnTo>
                  <a:lnTo>
                    <a:pt x="463664" y="714578"/>
                  </a:lnTo>
                  <a:lnTo>
                    <a:pt x="471538" y="719899"/>
                  </a:lnTo>
                  <a:lnTo>
                    <a:pt x="481203" y="721842"/>
                  </a:lnTo>
                  <a:lnTo>
                    <a:pt x="490855" y="719899"/>
                  </a:lnTo>
                  <a:lnTo>
                    <a:pt x="498741" y="714578"/>
                  </a:lnTo>
                  <a:lnTo>
                    <a:pt x="504050" y="706704"/>
                  </a:lnTo>
                  <a:lnTo>
                    <a:pt x="506006" y="697064"/>
                  </a:lnTo>
                  <a:close/>
                </a:path>
                <a:path w="847089" h="845819">
                  <a:moveTo>
                    <a:pt x="846645" y="365048"/>
                  </a:moveTo>
                  <a:lnTo>
                    <a:pt x="836879" y="316877"/>
                  </a:lnTo>
                  <a:lnTo>
                    <a:pt x="819213" y="290715"/>
                  </a:lnTo>
                  <a:lnTo>
                    <a:pt x="810272" y="277495"/>
                  </a:lnTo>
                  <a:lnTo>
                    <a:pt x="797039" y="268579"/>
                  </a:lnTo>
                  <a:lnTo>
                    <a:pt x="797039" y="365048"/>
                  </a:lnTo>
                  <a:lnTo>
                    <a:pt x="797039" y="480669"/>
                  </a:lnTo>
                  <a:lnTo>
                    <a:pt x="791171" y="509574"/>
                  </a:lnTo>
                  <a:lnTo>
                    <a:pt x="775208" y="533209"/>
                  </a:lnTo>
                  <a:lnTo>
                    <a:pt x="751560" y="549160"/>
                  </a:lnTo>
                  <a:lnTo>
                    <a:pt x="722617" y="555002"/>
                  </a:lnTo>
                  <a:lnTo>
                    <a:pt x="423316" y="555002"/>
                  </a:lnTo>
                  <a:lnTo>
                    <a:pt x="413664" y="556958"/>
                  </a:lnTo>
                  <a:lnTo>
                    <a:pt x="405777" y="562267"/>
                  </a:lnTo>
                  <a:lnTo>
                    <a:pt x="400469" y="570141"/>
                  </a:lnTo>
                  <a:lnTo>
                    <a:pt x="398513" y="579780"/>
                  </a:lnTo>
                  <a:lnTo>
                    <a:pt x="400469" y="589432"/>
                  </a:lnTo>
                  <a:lnTo>
                    <a:pt x="405777" y="597306"/>
                  </a:lnTo>
                  <a:lnTo>
                    <a:pt x="413664" y="602615"/>
                  </a:lnTo>
                  <a:lnTo>
                    <a:pt x="423316" y="604558"/>
                  </a:lnTo>
                  <a:lnTo>
                    <a:pt x="555612" y="604558"/>
                  </a:lnTo>
                  <a:lnTo>
                    <a:pt x="555612" y="721842"/>
                  </a:lnTo>
                  <a:lnTo>
                    <a:pt x="549757" y="750747"/>
                  </a:lnTo>
                  <a:lnTo>
                    <a:pt x="533793" y="774369"/>
                  </a:lnTo>
                  <a:lnTo>
                    <a:pt x="510133" y="790321"/>
                  </a:lnTo>
                  <a:lnTo>
                    <a:pt x="481203" y="796175"/>
                  </a:lnTo>
                  <a:lnTo>
                    <a:pt x="365442" y="796175"/>
                  </a:lnTo>
                  <a:lnTo>
                    <a:pt x="336511" y="790321"/>
                  </a:lnTo>
                  <a:lnTo>
                    <a:pt x="312851" y="774369"/>
                  </a:lnTo>
                  <a:lnTo>
                    <a:pt x="296887" y="750747"/>
                  </a:lnTo>
                  <a:lnTo>
                    <a:pt x="291033" y="721842"/>
                  </a:lnTo>
                  <a:lnTo>
                    <a:pt x="291033" y="555002"/>
                  </a:lnTo>
                  <a:lnTo>
                    <a:pt x="291033" y="447636"/>
                  </a:lnTo>
                  <a:lnTo>
                    <a:pt x="580415" y="447636"/>
                  </a:lnTo>
                  <a:lnTo>
                    <a:pt x="590067" y="445693"/>
                  </a:lnTo>
                  <a:lnTo>
                    <a:pt x="597954" y="440385"/>
                  </a:lnTo>
                  <a:lnTo>
                    <a:pt x="603262" y="432511"/>
                  </a:lnTo>
                  <a:lnTo>
                    <a:pt x="605218" y="422859"/>
                  </a:lnTo>
                  <a:lnTo>
                    <a:pt x="605218" y="290715"/>
                  </a:lnTo>
                  <a:lnTo>
                    <a:pt x="722617" y="290715"/>
                  </a:lnTo>
                  <a:lnTo>
                    <a:pt x="751560" y="296570"/>
                  </a:lnTo>
                  <a:lnTo>
                    <a:pt x="775208" y="312508"/>
                  </a:lnTo>
                  <a:lnTo>
                    <a:pt x="791171" y="336143"/>
                  </a:lnTo>
                  <a:lnTo>
                    <a:pt x="797039" y="365048"/>
                  </a:lnTo>
                  <a:lnTo>
                    <a:pt x="797039" y="268579"/>
                  </a:lnTo>
                  <a:lnTo>
                    <a:pt x="770851" y="250913"/>
                  </a:lnTo>
                  <a:lnTo>
                    <a:pt x="722617" y="241160"/>
                  </a:lnTo>
                  <a:lnTo>
                    <a:pt x="605218" y="241160"/>
                  </a:lnTo>
                  <a:lnTo>
                    <a:pt x="605218" y="123888"/>
                  </a:lnTo>
                  <a:lnTo>
                    <a:pt x="595452" y="75704"/>
                  </a:lnTo>
                  <a:lnTo>
                    <a:pt x="577786" y="49555"/>
                  </a:lnTo>
                  <a:lnTo>
                    <a:pt x="568845" y="36322"/>
                  </a:lnTo>
                  <a:lnTo>
                    <a:pt x="555612" y="27406"/>
                  </a:lnTo>
                  <a:lnTo>
                    <a:pt x="555612" y="123888"/>
                  </a:lnTo>
                  <a:lnTo>
                    <a:pt x="555612" y="398081"/>
                  </a:lnTo>
                  <a:lnTo>
                    <a:pt x="266230" y="398081"/>
                  </a:lnTo>
                  <a:lnTo>
                    <a:pt x="256578" y="400037"/>
                  </a:lnTo>
                  <a:lnTo>
                    <a:pt x="248691" y="405345"/>
                  </a:lnTo>
                  <a:lnTo>
                    <a:pt x="243370" y="413219"/>
                  </a:lnTo>
                  <a:lnTo>
                    <a:pt x="241427" y="422859"/>
                  </a:lnTo>
                  <a:lnTo>
                    <a:pt x="241427" y="555002"/>
                  </a:lnTo>
                  <a:lnTo>
                    <a:pt x="124015" y="555002"/>
                  </a:lnTo>
                  <a:lnTo>
                    <a:pt x="95084" y="549160"/>
                  </a:lnTo>
                  <a:lnTo>
                    <a:pt x="71424" y="533209"/>
                  </a:lnTo>
                  <a:lnTo>
                    <a:pt x="55460" y="509574"/>
                  </a:lnTo>
                  <a:lnTo>
                    <a:pt x="49606" y="480669"/>
                  </a:lnTo>
                  <a:lnTo>
                    <a:pt x="49606" y="365048"/>
                  </a:lnTo>
                  <a:lnTo>
                    <a:pt x="55460" y="336143"/>
                  </a:lnTo>
                  <a:lnTo>
                    <a:pt x="71424" y="312508"/>
                  </a:lnTo>
                  <a:lnTo>
                    <a:pt x="95084" y="296570"/>
                  </a:lnTo>
                  <a:lnTo>
                    <a:pt x="124015" y="290715"/>
                  </a:lnTo>
                  <a:lnTo>
                    <a:pt x="423316" y="290715"/>
                  </a:lnTo>
                  <a:lnTo>
                    <a:pt x="432981" y="288772"/>
                  </a:lnTo>
                  <a:lnTo>
                    <a:pt x="440855" y="283464"/>
                  </a:lnTo>
                  <a:lnTo>
                    <a:pt x="446176" y="275590"/>
                  </a:lnTo>
                  <a:lnTo>
                    <a:pt x="448119" y="265938"/>
                  </a:lnTo>
                  <a:lnTo>
                    <a:pt x="446176" y="256298"/>
                  </a:lnTo>
                  <a:lnTo>
                    <a:pt x="440855" y="248424"/>
                  </a:lnTo>
                  <a:lnTo>
                    <a:pt x="432981" y="243116"/>
                  </a:lnTo>
                  <a:lnTo>
                    <a:pt x="423316" y="241160"/>
                  </a:lnTo>
                  <a:lnTo>
                    <a:pt x="291033" y="241160"/>
                  </a:lnTo>
                  <a:lnTo>
                    <a:pt x="291033" y="123888"/>
                  </a:lnTo>
                  <a:lnTo>
                    <a:pt x="296887" y="94983"/>
                  </a:lnTo>
                  <a:lnTo>
                    <a:pt x="312851" y="71348"/>
                  </a:lnTo>
                  <a:lnTo>
                    <a:pt x="336511" y="55397"/>
                  </a:lnTo>
                  <a:lnTo>
                    <a:pt x="365442" y="49555"/>
                  </a:lnTo>
                  <a:lnTo>
                    <a:pt x="481203" y="49555"/>
                  </a:lnTo>
                  <a:lnTo>
                    <a:pt x="510133" y="55397"/>
                  </a:lnTo>
                  <a:lnTo>
                    <a:pt x="533793" y="71348"/>
                  </a:lnTo>
                  <a:lnTo>
                    <a:pt x="549757" y="94983"/>
                  </a:lnTo>
                  <a:lnTo>
                    <a:pt x="555612" y="123888"/>
                  </a:lnTo>
                  <a:lnTo>
                    <a:pt x="555612" y="27406"/>
                  </a:lnTo>
                  <a:lnTo>
                    <a:pt x="529424" y="9753"/>
                  </a:lnTo>
                  <a:lnTo>
                    <a:pt x="481203" y="0"/>
                  </a:lnTo>
                  <a:lnTo>
                    <a:pt x="365442" y="0"/>
                  </a:lnTo>
                  <a:lnTo>
                    <a:pt x="317220" y="9753"/>
                  </a:lnTo>
                  <a:lnTo>
                    <a:pt x="277787" y="36322"/>
                  </a:lnTo>
                  <a:lnTo>
                    <a:pt x="251193" y="75704"/>
                  </a:lnTo>
                  <a:lnTo>
                    <a:pt x="241427" y="123888"/>
                  </a:lnTo>
                  <a:lnTo>
                    <a:pt x="241427" y="241160"/>
                  </a:lnTo>
                  <a:lnTo>
                    <a:pt x="124015" y="241160"/>
                  </a:lnTo>
                  <a:lnTo>
                    <a:pt x="75793" y="250913"/>
                  </a:lnTo>
                  <a:lnTo>
                    <a:pt x="36372" y="277495"/>
                  </a:lnTo>
                  <a:lnTo>
                    <a:pt x="9766" y="316877"/>
                  </a:lnTo>
                  <a:lnTo>
                    <a:pt x="0" y="365048"/>
                  </a:lnTo>
                  <a:lnTo>
                    <a:pt x="0" y="480669"/>
                  </a:lnTo>
                  <a:lnTo>
                    <a:pt x="9766" y="528853"/>
                  </a:lnTo>
                  <a:lnTo>
                    <a:pt x="36372" y="568236"/>
                  </a:lnTo>
                  <a:lnTo>
                    <a:pt x="75793" y="594804"/>
                  </a:lnTo>
                  <a:lnTo>
                    <a:pt x="124015" y="604558"/>
                  </a:lnTo>
                  <a:lnTo>
                    <a:pt x="241427" y="604558"/>
                  </a:lnTo>
                  <a:lnTo>
                    <a:pt x="241427" y="721842"/>
                  </a:lnTo>
                  <a:lnTo>
                    <a:pt x="251193" y="770013"/>
                  </a:lnTo>
                  <a:lnTo>
                    <a:pt x="277787" y="809396"/>
                  </a:lnTo>
                  <a:lnTo>
                    <a:pt x="317220" y="835977"/>
                  </a:lnTo>
                  <a:lnTo>
                    <a:pt x="365442" y="845731"/>
                  </a:lnTo>
                  <a:lnTo>
                    <a:pt x="481203" y="845731"/>
                  </a:lnTo>
                  <a:lnTo>
                    <a:pt x="529424" y="835977"/>
                  </a:lnTo>
                  <a:lnTo>
                    <a:pt x="568845" y="809396"/>
                  </a:lnTo>
                  <a:lnTo>
                    <a:pt x="595452" y="770013"/>
                  </a:lnTo>
                  <a:lnTo>
                    <a:pt x="605218" y="721842"/>
                  </a:lnTo>
                  <a:lnTo>
                    <a:pt x="605218" y="604558"/>
                  </a:lnTo>
                  <a:lnTo>
                    <a:pt x="722617" y="604558"/>
                  </a:lnTo>
                  <a:lnTo>
                    <a:pt x="770851" y="594804"/>
                  </a:lnTo>
                  <a:lnTo>
                    <a:pt x="810272" y="568236"/>
                  </a:lnTo>
                  <a:lnTo>
                    <a:pt x="836879" y="528853"/>
                  </a:lnTo>
                  <a:lnTo>
                    <a:pt x="846645" y="480669"/>
                  </a:lnTo>
                  <a:lnTo>
                    <a:pt x="846645" y="365048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517417" y="1541526"/>
            <a:ext cx="2082164" cy="2059939"/>
            <a:chOff x="3517417" y="1541526"/>
            <a:chExt cx="2082164" cy="205993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417" y="1541526"/>
              <a:ext cx="2081745" cy="20596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22954" y="1847088"/>
              <a:ext cx="1470660" cy="1449070"/>
            </a:xfrm>
            <a:custGeom>
              <a:avLst/>
              <a:gdLst/>
              <a:ahLst/>
              <a:cxnLst/>
              <a:rect l="l" t="t" r="r" b="b"/>
              <a:pathLst>
                <a:path w="1470660" h="1449070">
                  <a:moveTo>
                    <a:pt x="0" y="724281"/>
                  </a:moveTo>
                  <a:lnTo>
                    <a:pt x="1564" y="676659"/>
                  </a:lnTo>
                  <a:lnTo>
                    <a:pt x="6191" y="629859"/>
                  </a:lnTo>
                  <a:lnTo>
                    <a:pt x="13786" y="583978"/>
                  </a:lnTo>
                  <a:lnTo>
                    <a:pt x="24250" y="539110"/>
                  </a:lnTo>
                  <a:lnTo>
                    <a:pt x="37487" y="495351"/>
                  </a:lnTo>
                  <a:lnTo>
                    <a:pt x="53401" y="452796"/>
                  </a:lnTo>
                  <a:lnTo>
                    <a:pt x="71893" y="411541"/>
                  </a:lnTo>
                  <a:lnTo>
                    <a:pt x="92868" y="371681"/>
                  </a:lnTo>
                  <a:lnTo>
                    <a:pt x="116228" y="333312"/>
                  </a:lnTo>
                  <a:lnTo>
                    <a:pt x="141877" y="296528"/>
                  </a:lnTo>
                  <a:lnTo>
                    <a:pt x="169717" y="261427"/>
                  </a:lnTo>
                  <a:lnTo>
                    <a:pt x="199651" y="228102"/>
                  </a:lnTo>
                  <a:lnTo>
                    <a:pt x="231584" y="196649"/>
                  </a:lnTo>
                  <a:lnTo>
                    <a:pt x="265417" y="167165"/>
                  </a:lnTo>
                  <a:lnTo>
                    <a:pt x="301055" y="139743"/>
                  </a:lnTo>
                  <a:lnTo>
                    <a:pt x="338399" y="114480"/>
                  </a:lnTo>
                  <a:lnTo>
                    <a:pt x="377354" y="91471"/>
                  </a:lnTo>
                  <a:lnTo>
                    <a:pt x="417822" y="70812"/>
                  </a:lnTo>
                  <a:lnTo>
                    <a:pt x="459706" y="52598"/>
                  </a:lnTo>
                  <a:lnTo>
                    <a:pt x="502910" y="36924"/>
                  </a:lnTo>
                  <a:lnTo>
                    <a:pt x="547336" y="23885"/>
                  </a:lnTo>
                  <a:lnTo>
                    <a:pt x="592888" y="13578"/>
                  </a:lnTo>
                  <a:lnTo>
                    <a:pt x="639469" y="6098"/>
                  </a:lnTo>
                  <a:lnTo>
                    <a:pt x="686982" y="1540"/>
                  </a:lnTo>
                  <a:lnTo>
                    <a:pt x="735330" y="0"/>
                  </a:lnTo>
                  <a:lnTo>
                    <a:pt x="783677" y="1540"/>
                  </a:lnTo>
                  <a:lnTo>
                    <a:pt x="831190" y="6098"/>
                  </a:lnTo>
                  <a:lnTo>
                    <a:pt x="877771" y="13578"/>
                  </a:lnTo>
                  <a:lnTo>
                    <a:pt x="923323" y="23885"/>
                  </a:lnTo>
                  <a:lnTo>
                    <a:pt x="967749" y="36924"/>
                  </a:lnTo>
                  <a:lnTo>
                    <a:pt x="1010953" y="52598"/>
                  </a:lnTo>
                  <a:lnTo>
                    <a:pt x="1052837" y="70812"/>
                  </a:lnTo>
                  <a:lnTo>
                    <a:pt x="1093305" y="91471"/>
                  </a:lnTo>
                  <a:lnTo>
                    <a:pt x="1132260" y="114480"/>
                  </a:lnTo>
                  <a:lnTo>
                    <a:pt x="1169604" y="139743"/>
                  </a:lnTo>
                  <a:lnTo>
                    <a:pt x="1205242" y="167165"/>
                  </a:lnTo>
                  <a:lnTo>
                    <a:pt x="1239075" y="196649"/>
                  </a:lnTo>
                  <a:lnTo>
                    <a:pt x="1271008" y="228102"/>
                  </a:lnTo>
                  <a:lnTo>
                    <a:pt x="1300942" y="261427"/>
                  </a:lnTo>
                  <a:lnTo>
                    <a:pt x="1328782" y="296528"/>
                  </a:lnTo>
                  <a:lnTo>
                    <a:pt x="1354431" y="333312"/>
                  </a:lnTo>
                  <a:lnTo>
                    <a:pt x="1377791" y="371681"/>
                  </a:lnTo>
                  <a:lnTo>
                    <a:pt x="1398766" y="411541"/>
                  </a:lnTo>
                  <a:lnTo>
                    <a:pt x="1417258" y="452796"/>
                  </a:lnTo>
                  <a:lnTo>
                    <a:pt x="1433172" y="495351"/>
                  </a:lnTo>
                  <a:lnTo>
                    <a:pt x="1446409" y="539110"/>
                  </a:lnTo>
                  <a:lnTo>
                    <a:pt x="1456873" y="583978"/>
                  </a:lnTo>
                  <a:lnTo>
                    <a:pt x="1464468" y="629859"/>
                  </a:lnTo>
                  <a:lnTo>
                    <a:pt x="1469095" y="676659"/>
                  </a:lnTo>
                  <a:lnTo>
                    <a:pt x="1470660" y="724281"/>
                  </a:lnTo>
                  <a:lnTo>
                    <a:pt x="1469095" y="771902"/>
                  </a:lnTo>
                  <a:lnTo>
                    <a:pt x="1464468" y="818702"/>
                  </a:lnTo>
                  <a:lnTo>
                    <a:pt x="1456873" y="864583"/>
                  </a:lnTo>
                  <a:lnTo>
                    <a:pt x="1446409" y="909451"/>
                  </a:lnTo>
                  <a:lnTo>
                    <a:pt x="1433172" y="953210"/>
                  </a:lnTo>
                  <a:lnTo>
                    <a:pt x="1417258" y="995765"/>
                  </a:lnTo>
                  <a:lnTo>
                    <a:pt x="1398766" y="1037020"/>
                  </a:lnTo>
                  <a:lnTo>
                    <a:pt x="1377791" y="1076880"/>
                  </a:lnTo>
                  <a:lnTo>
                    <a:pt x="1354431" y="1115249"/>
                  </a:lnTo>
                  <a:lnTo>
                    <a:pt x="1328782" y="1152033"/>
                  </a:lnTo>
                  <a:lnTo>
                    <a:pt x="1300942" y="1187134"/>
                  </a:lnTo>
                  <a:lnTo>
                    <a:pt x="1271008" y="1220459"/>
                  </a:lnTo>
                  <a:lnTo>
                    <a:pt x="1239075" y="1251912"/>
                  </a:lnTo>
                  <a:lnTo>
                    <a:pt x="1205242" y="1281396"/>
                  </a:lnTo>
                  <a:lnTo>
                    <a:pt x="1169604" y="1308818"/>
                  </a:lnTo>
                  <a:lnTo>
                    <a:pt x="1132260" y="1334081"/>
                  </a:lnTo>
                  <a:lnTo>
                    <a:pt x="1093305" y="1357090"/>
                  </a:lnTo>
                  <a:lnTo>
                    <a:pt x="1052837" y="1377749"/>
                  </a:lnTo>
                  <a:lnTo>
                    <a:pt x="1010953" y="1395963"/>
                  </a:lnTo>
                  <a:lnTo>
                    <a:pt x="967749" y="1411637"/>
                  </a:lnTo>
                  <a:lnTo>
                    <a:pt x="923323" y="1424676"/>
                  </a:lnTo>
                  <a:lnTo>
                    <a:pt x="877771" y="1434983"/>
                  </a:lnTo>
                  <a:lnTo>
                    <a:pt x="831190" y="1442463"/>
                  </a:lnTo>
                  <a:lnTo>
                    <a:pt x="783677" y="1447021"/>
                  </a:lnTo>
                  <a:lnTo>
                    <a:pt x="735330" y="1448562"/>
                  </a:lnTo>
                  <a:lnTo>
                    <a:pt x="686982" y="1447021"/>
                  </a:lnTo>
                  <a:lnTo>
                    <a:pt x="639469" y="1442463"/>
                  </a:lnTo>
                  <a:lnTo>
                    <a:pt x="592888" y="1434983"/>
                  </a:lnTo>
                  <a:lnTo>
                    <a:pt x="547336" y="1424676"/>
                  </a:lnTo>
                  <a:lnTo>
                    <a:pt x="502910" y="1411637"/>
                  </a:lnTo>
                  <a:lnTo>
                    <a:pt x="459706" y="1395963"/>
                  </a:lnTo>
                  <a:lnTo>
                    <a:pt x="417822" y="1377749"/>
                  </a:lnTo>
                  <a:lnTo>
                    <a:pt x="377354" y="1357090"/>
                  </a:lnTo>
                  <a:lnTo>
                    <a:pt x="338399" y="1334081"/>
                  </a:lnTo>
                  <a:lnTo>
                    <a:pt x="301055" y="1308818"/>
                  </a:lnTo>
                  <a:lnTo>
                    <a:pt x="265417" y="1281396"/>
                  </a:lnTo>
                  <a:lnTo>
                    <a:pt x="231584" y="1251912"/>
                  </a:lnTo>
                  <a:lnTo>
                    <a:pt x="199651" y="1220459"/>
                  </a:lnTo>
                  <a:lnTo>
                    <a:pt x="169717" y="1187134"/>
                  </a:lnTo>
                  <a:lnTo>
                    <a:pt x="141877" y="1152033"/>
                  </a:lnTo>
                  <a:lnTo>
                    <a:pt x="116228" y="1115249"/>
                  </a:lnTo>
                  <a:lnTo>
                    <a:pt x="92868" y="1076880"/>
                  </a:lnTo>
                  <a:lnTo>
                    <a:pt x="71893" y="1037020"/>
                  </a:lnTo>
                  <a:lnTo>
                    <a:pt x="53401" y="995765"/>
                  </a:lnTo>
                  <a:lnTo>
                    <a:pt x="37487" y="953210"/>
                  </a:lnTo>
                  <a:lnTo>
                    <a:pt x="24250" y="909451"/>
                  </a:lnTo>
                  <a:lnTo>
                    <a:pt x="13786" y="864583"/>
                  </a:lnTo>
                  <a:lnTo>
                    <a:pt x="6191" y="818702"/>
                  </a:lnTo>
                  <a:lnTo>
                    <a:pt x="1564" y="771902"/>
                  </a:lnTo>
                  <a:lnTo>
                    <a:pt x="0" y="724281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716549" y="1541526"/>
            <a:ext cx="2082164" cy="2059939"/>
            <a:chOff x="5716549" y="1541526"/>
            <a:chExt cx="2082164" cy="205993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6549" y="1541526"/>
              <a:ext cx="2081745" cy="20596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22086" y="1847088"/>
              <a:ext cx="1470660" cy="1449070"/>
            </a:xfrm>
            <a:custGeom>
              <a:avLst/>
              <a:gdLst/>
              <a:ahLst/>
              <a:cxnLst/>
              <a:rect l="l" t="t" r="r" b="b"/>
              <a:pathLst>
                <a:path w="1470659" h="1449070">
                  <a:moveTo>
                    <a:pt x="0" y="724281"/>
                  </a:moveTo>
                  <a:lnTo>
                    <a:pt x="1564" y="676659"/>
                  </a:lnTo>
                  <a:lnTo>
                    <a:pt x="6191" y="629859"/>
                  </a:lnTo>
                  <a:lnTo>
                    <a:pt x="13786" y="583978"/>
                  </a:lnTo>
                  <a:lnTo>
                    <a:pt x="24250" y="539110"/>
                  </a:lnTo>
                  <a:lnTo>
                    <a:pt x="37487" y="495351"/>
                  </a:lnTo>
                  <a:lnTo>
                    <a:pt x="53401" y="452796"/>
                  </a:lnTo>
                  <a:lnTo>
                    <a:pt x="71893" y="411541"/>
                  </a:lnTo>
                  <a:lnTo>
                    <a:pt x="92868" y="371681"/>
                  </a:lnTo>
                  <a:lnTo>
                    <a:pt x="116228" y="333312"/>
                  </a:lnTo>
                  <a:lnTo>
                    <a:pt x="141877" y="296528"/>
                  </a:lnTo>
                  <a:lnTo>
                    <a:pt x="169717" y="261427"/>
                  </a:lnTo>
                  <a:lnTo>
                    <a:pt x="199651" y="228102"/>
                  </a:lnTo>
                  <a:lnTo>
                    <a:pt x="231584" y="196649"/>
                  </a:lnTo>
                  <a:lnTo>
                    <a:pt x="265417" y="167165"/>
                  </a:lnTo>
                  <a:lnTo>
                    <a:pt x="301055" y="139743"/>
                  </a:lnTo>
                  <a:lnTo>
                    <a:pt x="338399" y="114480"/>
                  </a:lnTo>
                  <a:lnTo>
                    <a:pt x="377354" y="91471"/>
                  </a:lnTo>
                  <a:lnTo>
                    <a:pt x="417822" y="70812"/>
                  </a:lnTo>
                  <a:lnTo>
                    <a:pt x="459706" y="52598"/>
                  </a:lnTo>
                  <a:lnTo>
                    <a:pt x="502910" y="36924"/>
                  </a:lnTo>
                  <a:lnTo>
                    <a:pt x="547336" y="23885"/>
                  </a:lnTo>
                  <a:lnTo>
                    <a:pt x="592888" y="13578"/>
                  </a:lnTo>
                  <a:lnTo>
                    <a:pt x="639469" y="6098"/>
                  </a:lnTo>
                  <a:lnTo>
                    <a:pt x="686982" y="1540"/>
                  </a:lnTo>
                  <a:lnTo>
                    <a:pt x="735330" y="0"/>
                  </a:lnTo>
                  <a:lnTo>
                    <a:pt x="783677" y="1540"/>
                  </a:lnTo>
                  <a:lnTo>
                    <a:pt x="831190" y="6098"/>
                  </a:lnTo>
                  <a:lnTo>
                    <a:pt x="877771" y="13578"/>
                  </a:lnTo>
                  <a:lnTo>
                    <a:pt x="923323" y="23885"/>
                  </a:lnTo>
                  <a:lnTo>
                    <a:pt x="967749" y="36924"/>
                  </a:lnTo>
                  <a:lnTo>
                    <a:pt x="1010953" y="52598"/>
                  </a:lnTo>
                  <a:lnTo>
                    <a:pt x="1052837" y="70812"/>
                  </a:lnTo>
                  <a:lnTo>
                    <a:pt x="1093305" y="91471"/>
                  </a:lnTo>
                  <a:lnTo>
                    <a:pt x="1132260" y="114480"/>
                  </a:lnTo>
                  <a:lnTo>
                    <a:pt x="1169604" y="139743"/>
                  </a:lnTo>
                  <a:lnTo>
                    <a:pt x="1205242" y="167165"/>
                  </a:lnTo>
                  <a:lnTo>
                    <a:pt x="1239075" y="196649"/>
                  </a:lnTo>
                  <a:lnTo>
                    <a:pt x="1271008" y="228102"/>
                  </a:lnTo>
                  <a:lnTo>
                    <a:pt x="1300942" y="261427"/>
                  </a:lnTo>
                  <a:lnTo>
                    <a:pt x="1328782" y="296528"/>
                  </a:lnTo>
                  <a:lnTo>
                    <a:pt x="1354431" y="333312"/>
                  </a:lnTo>
                  <a:lnTo>
                    <a:pt x="1377791" y="371681"/>
                  </a:lnTo>
                  <a:lnTo>
                    <a:pt x="1398766" y="411541"/>
                  </a:lnTo>
                  <a:lnTo>
                    <a:pt x="1417258" y="452796"/>
                  </a:lnTo>
                  <a:lnTo>
                    <a:pt x="1433172" y="495351"/>
                  </a:lnTo>
                  <a:lnTo>
                    <a:pt x="1446409" y="539110"/>
                  </a:lnTo>
                  <a:lnTo>
                    <a:pt x="1456873" y="583978"/>
                  </a:lnTo>
                  <a:lnTo>
                    <a:pt x="1464468" y="629859"/>
                  </a:lnTo>
                  <a:lnTo>
                    <a:pt x="1469095" y="676659"/>
                  </a:lnTo>
                  <a:lnTo>
                    <a:pt x="1470660" y="724281"/>
                  </a:lnTo>
                  <a:lnTo>
                    <a:pt x="1469095" y="771902"/>
                  </a:lnTo>
                  <a:lnTo>
                    <a:pt x="1464468" y="818702"/>
                  </a:lnTo>
                  <a:lnTo>
                    <a:pt x="1456873" y="864583"/>
                  </a:lnTo>
                  <a:lnTo>
                    <a:pt x="1446409" y="909451"/>
                  </a:lnTo>
                  <a:lnTo>
                    <a:pt x="1433172" y="953210"/>
                  </a:lnTo>
                  <a:lnTo>
                    <a:pt x="1417258" y="995765"/>
                  </a:lnTo>
                  <a:lnTo>
                    <a:pt x="1398766" y="1037020"/>
                  </a:lnTo>
                  <a:lnTo>
                    <a:pt x="1377791" y="1076880"/>
                  </a:lnTo>
                  <a:lnTo>
                    <a:pt x="1354431" y="1115249"/>
                  </a:lnTo>
                  <a:lnTo>
                    <a:pt x="1328782" y="1152033"/>
                  </a:lnTo>
                  <a:lnTo>
                    <a:pt x="1300942" y="1187134"/>
                  </a:lnTo>
                  <a:lnTo>
                    <a:pt x="1271008" y="1220459"/>
                  </a:lnTo>
                  <a:lnTo>
                    <a:pt x="1239075" y="1251912"/>
                  </a:lnTo>
                  <a:lnTo>
                    <a:pt x="1205242" y="1281396"/>
                  </a:lnTo>
                  <a:lnTo>
                    <a:pt x="1169604" y="1308818"/>
                  </a:lnTo>
                  <a:lnTo>
                    <a:pt x="1132260" y="1334081"/>
                  </a:lnTo>
                  <a:lnTo>
                    <a:pt x="1093305" y="1357090"/>
                  </a:lnTo>
                  <a:lnTo>
                    <a:pt x="1052837" y="1377749"/>
                  </a:lnTo>
                  <a:lnTo>
                    <a:pt x="1010953" y="1395963"/>
                  </a:lnTo>
                  <a:lnTo>
                    <a:pt x="967749" y="1411637"/>
                  </a:lnTo>
                  <a:lnTo>
                    <a:pt x="923323" y="1424676"/>
                  </a:lnTo>
                  <a:lnTo>
                    <a:pt x="877771" y="1434983"/>
                  </a:lnTo>
                  <a:lnTo>
                    <a:pt x="831190" y="1442463"/>
                  </a:lnTo>
                  <a:lnTo>
                    <a:pt x="783677" y="1447021"/>
                  </a:lnTo>
                  <a:lnTo>
                    <a:pt x="735330" y="1448562"/>
                  </a:lnTo>
                  <a:lnTo>
                    <a:pt x="686982" y="1447021"/>
                  </a:lnTo>
                  <a:lnTo>
                    <a:pt x="639469" y="1442463"/>
                  </a:lnTo>
                  <a:lnTo>
                    <a:pt x="592888" y="1434983"/>
                  </a:lnTo>
                  <a:lnTo>
                    <a:pt x="547336" y="1424676"/>
                  </a:lnTo>
                  <a:lnTo>
                    <a:pt x="502910" y="1411637"/>
                  </a:lnTo>
                  <a:lnTo>
                    <a:pt x="459706" y="1395963"/>
                  </a:lnTo>
                  <a:lnTo>
                    <a:pt x="417822" y="1377749"/>
                  </a:lnTo>
                  <a:lnTo>
                    <a:pt x="377354" y="1357090"/>
                  </a:lnTo>
                  <a:lnTo>
                    <a:pt x="338399" y="1334081"/>
                  </a:lnTo>
                  <a:lnTo>
                    <a:pt x="301055" y="1308818"/>
                  </a:lnTo>
                  <a:lnTo>
                    <a:pt x="265417" y="1281396"/>
                  </a:lnTo>
                  <a:lnTo>
                    <a:pt x="231584" y="1251912"/>
                  </a:lnTo>
                  <a:lnTo>
                    <a:pt x="199651" y="1220459"/>
                  </a:lnTo>
                  <a:lnTo>
                    <a:pt x="169717" y="1187134"/>
                  </a:lnTo>
                  <a:lnTo>
                    <a:pt x="141877" y="1152033"/>
                  </a:lnTo>
                  <a:lnTo>
                    <a:pt x="116228" y="1115249"/>
                  </a:lnTo>
                  <a:lnTo>
                    <a:pt x="92868" y="1076880"/>
                  </a:lnTo>
                  <a:lnTo>
                    <a:pt x="71893" y="1037020"/>
                  </a:lnTo>
                  <a:lnTo>
                    <a:pt x="53401" y="995765"/>
                  </a:lnTo>
                  <a:lnTo>
                    <a:pt x="37487" y="953210"/>
                  </a:lnTo>
                  <a:lnTo>
                    <a:pt x="24250" y="909451"/>
                  </a:lnTo>
                  <a:lnTo>
                    <a:pt x="13786" y="864583"/>
                  </a:lnTo>
                  <a:lnTo>
                    <a:pt x="6191" y="818702"/>
                  </a:lnTo>
                  <a:lnTo>
                    <a:pt x="1564" y="771902"/>
                  </a:lnTo>
                  <a:lnTo>
                    <a:pt x="0" y="724281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77337" y="1984247"/>
            <a:ext cx="1170940" cy="1174750"/>
            <a:chOff x="2877337" y="1984247"/>
            <a:chExt cx="1170940" cy="117475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337" y="1984247"/>
              <a:ext cx="1170406" cy="11742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82873" y="2316479"/>
              <a:ext cx="551815" cy="509905"/>
            </a:xfrm>
            <a:custGeom>
              <a:avLst/>
              <a:gdLst/>
              <a:ahLst/>
              <a:cxnLst/>
              <a:rect l="l" t="t" r="r" b="b"/>
              <a:pathLst>
                <a:path w="551814" h="509905">
                  <a:moveTo>
                    <a:pt x="0" y="382333"/>
                  </a:moveTo>
                  <a:lnTo>
                    <a:pt x="296799" y="382333"/>
                  </a:lnTo>
                  <a:lnTo>
                    <a:pt x="296799" y="509777"/>
                  </a:lnTo>
                  <a:lnTo>
                    <a:pt x="551688" y="254888"/>
                  </a:lnTo>
                  <a:lnTo>
                    <a:pt x="296799" y="0"/>
                  </a:lnTo>
                  <a:lnTo>
                    <a:pt x="296799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083558" y="1965960"/>
            <a:ext cx="3267075" cy="1210945"/>
            <a:chOff x="4083558" y="1965960"/>
            <a:chExt cx="3267075" cy="121094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444" y="1984247"/>
              <a:ext cx="1169669" cy="11742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82006" y="2316479"/>
              <a:ext cx="551180" cy="509905"/>
            </a:xfrm>
            <a:custGeom>
              <a:avLst/>
              <a:gdLst/>
              <a:ahLst/>
              <a:cxnLst/>
              <a:rect l="l" t="t" r="r" b="b"/>
              <a:pathLst>
                <a:path w="551179" h="509905">
                  <a:moveTo>
                    <a:pt x="0" y="382333"/>
                  </a:moveTo>
                  <a:lnTo>
                    <a:pt x="296037" y="382333"/>
                  </a:lnTo>
                  <a:lnTo>
                    <a:pt x="296037" y="509777"/>
                  </a:lnTo>
                  <a:lnTo>
                    <a:pt x="550926" y="254888"/>
                  </a:lnTo>
                  <a:lnTo>
                    <a:pt x="296037" y="0"/>
                  </a:lnTo>
                  <a:lnTo>
                    <a:pt x="296037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3818" y="1965960"/>
              <a:ext cx="1186433" cy="12108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50516" y="2252720"/>
              <a:ext cx="613410" cy="637540"/>
            </a:xfrm>
            <a:custGeom>
              <a:avLst/>
              <a:gdLst/>
              <a:ahLst/>
              <a:cxnLst/>
              <a:rect l="l" t="t" r="r" b="b"/>
              <a:pathLst>
                <a:path w="613409" h="637539">
                  <a:moveTo>
                    <a:pt x="15138" y="574040"/>
                  </a:moveTo>
                  <a:lnTo>
                    <a:pt x="6248" y="574040"/>
                  </a:lnTo>
                  <a:lnTo>
                    <a:pt x="1955" y="576580"/>
                  </a:lnTo>
                  <a:lnTo>
                    <a:pt x="1435" y="582930"/>
                  </a:lnTo>
                  <a:lnTo>
                    <a:pt x="0" y="608330"/>
                  </a:lnTo>
                  <a:lnTo>
                    <a:pt x="1753" y="619760"/>
                  </a:lnTo>
                  <a:lnTo>
                    <a:pt x="7723" y="628650"/>
                  </a:lnTo>
                  <a:lnTo>
                    <a:pt x="16943" y="636270"/>
                  </a:lnTo>
                  <a:lnTo>
                    <a:pt x="28448" y="637540"/>
                  </a:lnTo>
                  <a:lnTo>
                    <a:pt x="584593" y="637540"/>
                  </a:lnTo>
                  <a:lnTo>
                    <a:pt x="596103" y="636270"/>
                  </a:lnTo>
                  <a:lnTo>
                    <a:pt x="605331" y="628650"/>
                  </a:lnTo>
                  <a:lnTo>
                    <a:pt x="611298" y="619760"/>
                  </a:lnTo>
                  <a:lnTo>
                    <a:pt x="22466" y="619760"/>
                  </a:lnTo>
                  <a:lnTo>
                    <a:pt x="17741" y="614680"/>
                  </a:lnTo>
                  <a:lnTo>
                    <a:pt x="18173" y="608330"/>
                  </a:lnTo>
                  <a:lnTo>
                    <a:pt x="19596" y="582930"/>
                  </a:lnTo>
                  <a:lnTo>
                    <a:pt x="19773" y="577850"/>
                  </a:lnTo>
                  <a:lnTo>
                    <a:pt x="15138" y="574040"/>
                  </a:lnTo>
                  <a:close/>
                </a:path>
                <a:path w="613409" h="637539">
                  <a:moveTo>
                    <a:pt x="115671" y="509270"/>
                  </a:moveTo>
                  <a:lnTo>
                    <a:pt x="106603" y="509270"/>
                  </a:lnTo>
                  <a:lnTo>
                    <a:pt x="102057" y="511810"/>
                  </a:lnTo>
                  <a:lnTo>
                    <a:pt x="102057" y="619760"/>
                  </a:lnTo>
                  <a:lnTo>
                    <a:pt x="120218" y="619760"/>
                  </a:lnTo>
                  <a:lnTo>
                    <a:pt x="120218" y="511810"/>
                  </a:lnTo>
                  <a:lnTo>
                    <a:pt x="115671" y="509270"/>
                  </a:lnTo>
                  <a:close/>
                </a:path>
                <a:path w="613409" h="637539">
                  <a:moveTo>
                    <a:pt x="506476" y="509270"/>
                  </a:moveTo>
                  <a:lnTo>
                    <a:pt x="497370" y="509270"/>
                  </a:lnTo>
                  <a:lnTo>
                    <a:pt x="492823" y="511810"/>
                  </a:lnTo>
                  <a:lnTo>
                    <a:pt x="492823" y="619760"/>
                  </a:lnTo>
                  <a:lnTo>
                    <a:pt x="510984" y="619760"/>
                  </a:lnTo>
                  <a:lnTo>
                    <a:pt x="510984" y="511810"/>
                  </a:lnTo>
                  <a:lnTo>
                    <a:pt x="506476" y="509270"/>
                  </a:lnTo>
                  <a:close/>
                </a:path>
                <a:path w="613409" h="637539">
                  <a:moveTo>
                    <a:pt x="368528" y="354330"/>
                  </a:moveTo>
                  <a:lnTo>
                    <a:pt x="350367" y="354330"/>
                  </a:lnTo>
                  <a:lnTo>
                    <a:pt x="350367" y="377190"/>
                  </a:lnTo>
                  <a:lnTo>
                    <a:pt x="354482" y="383540"/>
                  </a:lnTo>
                  <a:lnTo>
                    <a:pt x="360464" y="386080"/>
                  </a:lnTo>
                  <a:lnTo>
                    <a:pt x="386041" y="398780"/>
                  </a:lnTo>
                  <a:lnTo>
                    <a:pt x="411492" y="398780"/>
                  </a:lnTo>
                  <a:lnTo>
                    <a:pt x="536435" y="443230"/>
                  </a:lnTo>
                  <a:lnTo>
                    <a:pt x="573492" y="469900"/>
                  </a:lnTo>
                  <a:lnTo>
                    <a:pt x="589356" y="513080"/>
                  </a:lnTo>
                  <a:lnTo>
                    <a:pt x="594868" y="608330"/>
                  </a:lnTo>
                  <a:lnTo>
                    <a:pt x="595172" y="614680"/>
                  </a:lnTo>
                  <a:lnTo>
                    <a:pt x="590613" y="619760"/>
                  </a:lnTo>
                  <a:lnTo>
                    <a:pt x="611298" y="619760"/>
                  </a:lnTo>
                  <a:lnTo>
                    <a:pt x="607529" y="511810"/>
                  </a:lnTo>
                  <a:lnTo>
                    <a:pt x="588029" y="458470"/>
                  </a:lnTo>
                  <a:lnTo>
                    <a:pt x="542582" y="425450"/>
                  </a:lnTo>
                  <a:lnTo>
                    <a:pt x="425620" y="384810"/>
                  </a:lnTo>
                  <a:lnTo>
                    <a:pt x="399656" y="384810"/>
                  </a:lnTo>
                  <a:lnTo>
                    <a:pt x="389864" y="379730"/>
                  </a:lnTo>
                  <a:lnTo>
                    <a:pt x="424167" y="370840"/>
                  </a:lnTo>
                  <a:lnTo>
                    <a:pt x="435277" y="361950"/>
                  </a:lnTo>
                  <a:lnTo>
                    <a:pt x="368528" y="361950"/>
                  </a:lnTo>
                  <a:lnTo>
                    <a:pt x="368528" y="354330"/>
                  </a:lnTo>
                  <a:close/>
                </a:path>
                <a:path w="613409" h="637539">
                  <a:moveTo>
                    <a:pt x="206222" y="379730"/>
                  </a:moveTo>
                  <a:lnTo>
                    <a:pt x="200240" y="379730"/>
                  </a:lnTo>
                  <a:lnTo>
                    <a:pt x="198424" y="381000"/>
                  </a:lnTo>
                  <a:lnTo>
                    <a:pt x="196684" y="381000"/>
                  </a:lnTo>
                  <a:lnTo>
                    <a:pt x="70624" y="425450"/>
                  </a:lnTo>
                  <a:lnTo>
                    <a:pt x="25066" y="458470"/>
                  </a:lnTo>
                  <a:lnTo>
                    <a:pt x="5549" y="511810"/>
                  </a:lnTo>
                  <a:lnTo>
                    <a:pt x="4991" y="524510"/>
                  </a:lnTo>
                  <a:lnTo>
                    <a:pt x="9626" y="527050"/>
                  </a:lnTo>
                  <a:lnTo>
                    <a:pt x="18478" y="527050"/>
                  </a:lnTo>
                  <a:lnTo>
                    <a:pt x="22720" y="524510"/>
                  </a:lnTo>
                  <a:lnTo>
                    <a:pt x="23241" y="519430"/>
                  </a:lnTo>
                  <a:lnTo>
                    <a:pt x="23545" y="513080"/>
                  </a:lnTo>
                  <a:lnTo>
                    <a:pt x="28479" y="490220"/>
                  </a:lnTo>
                  <a:lnTo>
                    <a:pt x="39565" y="469900"/>
                  </a:lnTo>
                  <a:lnTo>
                    <a:pt x="55915" y="453390"/>
                  </a:lnTo>
                  <a:lnTo>
                    <a:pt x="76644" y="443230"/>
                  </a:lnTo>
                  <a:lnTo>
                    <a:pt x="201409" y="398780"/>
                  </a:lnTo>
                  <a:lnTo>
                    <a:pt x="227164" y="398780"/>
                  </a:lnTo>
                  <a:lnTo>
                    <a:pt x="252564" y="386080"/>
                  </a:lnTo>
                  <a:lnTo>
                    <a:pt x="255663" y="384810"/>
                  </a:lnTo>
                  <a:lnTo>
                    <a:pt x="213423" y="384810"/>
                  </a:lnTo>
                  <a:lnTo>
                    <a:pt x="210350" y="382270"/>
                  </a:lnTo>
                  <a:lnTo>
                    <a:pt x="206222" y="379730"/>
                  </a:lnTo>
                  <a:close/>
                </a:path>
                <a:path w="613409" h="637539">
                  <a:moveTo>
                    <a:pt x="227469" y="398780"/>
                  </a:moveTo>
                  <a:lnTo>
                    <a:pt x="201409" y="398780"/>
                  </a:lnTo>
                  <a:lnTo>
                    <a:pt x="205054" y="402590"/>
                  </a:lnTo>
                  <a:lnTo>
                    <a:pt x="253526" y="436880"/>
                  </a:lnTo>
                  <a:lnTo>
                    <a:pt x="305841" y="447040"/>
                  </a:lnTo>
                  <a:lnTo>
                    <a:pt x="313287" y="447040"/>
                  </a:lnTo>
                  <a:lnTo>
                    <a:pt x="320087" y="445770"/>
                  </a:lnTo>
                  <a:lnTo>
                    <a:pt x="326864" y="445770"/>
                  </a:lnTo>
                  <a:lnTo>
                    <a:pt x="340271" y="443230"/>
                  </a:lnTo>
                  <a:lnTo>
                    <a:pt x="343433" y="441960"/>
                  </a:lnTo>
                  <a:lnTo>
                    <a:pt x="360156" y="435610"/>
                  </a:lnTo>
                  <a:lnTo>
                    <a:pt x="375888" y="427990"/>
                  </a:lnTo>
                  <a:lnTo>
                    <a:pt x="291934" y="427990"/>
                  </a:lnTo>
                  <a:lnTo>
                    <a:pt x="290322" y="426720"/>
                  </a:lnTo>
                  <a:lnTo>
                    <a:pt x="282613" y="426720"/>
                  </a:lnTo>
                  <a:lnTo>
                    <a:pt x="279450" y="425450"/>
                  </a:lnTo>
                  <a:lnTo>
                    <a:pt x="277241" y="425450"/>
                  </a:lnTo>
                  <a:lnTo>
                    <a:pt x="275628" y="424180"/>
                  </a:lnTo>
                  <a:lnTo>
                    <a:pt x="273761" y="424180"/>
                  </a:lnTo>
                  <a:lnTo>
                    <a:pt x="270433" y="422910"/>
                  </a:lnTo>
                  <a:lnTo>
                    <a:pt x="268871" y="422910"/>
                  </a:lnTo>
                  <a:lnTo>
                    <a:pt x="267258" y="421640"/>
                  </a:lnTo>
                  <a:lnTo>
                    <a:pt x="264096" y="420370"/>
                  </a:lnTo>
                  <a:lnTo>
                    <a:pt x="262229" y="420370"/>
                  </a:lnTo>
                  <a:lnTo>
                    <a:pt x="260629" y="419100"/>
                  </a:lnTo>
                  <a:lnTo>
                    <a:pt x="258597" y="419100"/>
                  </a:lnTo>
                  <a:lnTo>
                    <a:pt x="257162" y="417830"/>
                  </a:lnTo>
                  <a:lnTo>
                    <a:pt x="254342" y="416560"/>
                  </a:lnTo>
                  <a:lnTo>
                    <a:pt x="253517" y="416560"/>
                  </a:lnTo>
                  <a:lnTo>
                    <a:pt x="252260" y="415290"/>
                  </a:lnTo>
                  <a:lnTo>
                    <a:pt x="250837" y="415290"/>
                  </a:lnTo>
                  <a:lnTo>
                    <a:pt x="249440" y="414020"/>
                  </a:lnTo>
                  <a:lnTo>
                    <a:pt x="248793" y="414020"/>
                  </a:lnTo>
                  <a:lnTo>
                    <a:pt x="247535" y="412750"/>
                  </a:lnTo>
                  <a:lnTo>
                    <a:pt x="246113" y="412750"/>
                  </a:lnTo>
                  <a:lnTo>
                    <a:pt x="244678" y="411480"/>
                  </a:lnTo>
                  <a:lnTo>
                    <a:pt x="244068" y="411480"/>
                  </a:lnTo>
                  <a:lnTo>
                    <a:pt x="242811" y="410210"/>
                  </a:lnTo>
                  <a:lnTo>
                    <a:pt x="241388" y="408940"/>
                  </a:lnTo>
                  <a:lnTo>
                    <a:pt x="239953" y="408940"/>
                  </a:lnTo>
                  <a:lnTo>
                    <a:pt x="239649" y="407670"/>
                  </a:lnTo>
                  <a:lnTo>
                    <a:pt x="236791" y="406400"/>
                  </a:lnTo>
                  <a:lnTo>
                    <a:pt x="234099" y="403860"/>
                  </a:lnTo>
                  <a:lnTo>
                    <a:pt x="232664" y="402590"/>
                  </a:lnTo>
                  <a:lnTo>
                    <a:pt x="231406" y="402590"/>
                  </a:lnTo>
                  <a:lnTo>
                    <a:pt x="231114" y="401320"/>
                  </a:lnTo>
                  <a:lnTo>
                    <a:pt x="229857" y="401320"/>
                  </a:lnTo>
                  <a:lnTo>
                    <a:pt x="228600" y="400050"/>
                  </a:lnTo>
                  <a:lnTo>
                    <a:pt x="227469" y="398780"/>
                  </a:lnTo>
                  <a:close/>
                </a:path>
                <a:path w="613409" h="637539">
                  <a:moveTo>
                    <a:pt x="411492" y="398780"/>
                  </a:moveTo>
                  <a:lnTo>
                    <a:pt x="385737" y="398780"/>
                  </a:lnTo>
                  <a:lnTo>
                    <a:pt x="383222" y="401320"/>
                  </a:lnTo>
                  <a:lnTo>
                    <a:pt x="381622" y="402590"/>
                  </a:lnTo>
                  <a:lnTo>
                    <a:pt x="378942" y="403860"/>
                  </a:lnTo>
                  <a:lnTo>
                    <a:pt x="376250" y="406400"/>
                  </a:lnTo>
                  <a:lnTo>
                    <a:pt x="373430" y="407670"/>
                  </a:lnTo>
                  <a:lnTo>
                    <a:pt x="372948" y="408940"/>
                  </a:lnTo>
                  <a:lnTo>
                    <a:pt x="371690" y="408940"/>
                  </a:lnTo>
                  <a:lnTo>
                    <a:pt x="368833" y="411480"/>
                  </a:lnTo>
                  <a:lnTo>
                    <a:pt x="367106" y="412750"/>
                  </a:lnTo>
                  <a:lnTo>
                    <a:pt x="364236" y="414020"/>
                  </a:lnTo>
                  <a:lnTo>
                    <a:pt x="363639" y="414020"/>
                  </a:lnTo>
                  <a:lnTo>
                    <a:pt x="362204" y="415290"/>
                  </a:lnTo>
                  <a:lnTo>
                    <a:pt x="360768" y="415290"/>
                  </a:lnTo>
                  <a:lnTo>
                    <a:pt x="358736" y="416560"/>
                  </a:lnTo>
                  <a:lnTo>
                    <a:pt x="357301" y="417830"/>
                  </a:lnTo>
                  <a:lnTo>
                    <a:pt x="354482" y="419100"/>
                  </a:lnTo>
                  <a:lnTo>
                    <a:pt x="353834" y="419100"/>
                  </a:lnTo>
                  <a:lnTo>
                    <a:pt x="350850" y="420370"/>
                  </a:lnTo>
                  <a:lnTo>
                    <a:pt x="349237" y="420370"/>
                  </a:lnTo>
                  <a:lnTo>
                    <a:pt x="345770" y="421640"/>
                  </a:lnTo>
                  <a:lnTo>
                    <a:pt x="342480" y="422910"/>
                  </a:lnTo>
                  <a:lnTo>
                    <a:pt x="339318" y="424180"/>
                  </a:lnTo>
                  <a:lnTo>
                    <a:pt x="337235" y="424180"/>
                  </a:lnTo>
                  <a:lnTo>
                    <a:pt x="335673" y="425450"/>
                  </a:lnTo>
                  <a:lnTo>
                    <a:pt x="333463" y="425450"/>
                  </a:lnTo>
                  <a:lnTo>
                    <a:pt x="330301" y="426720"/>
                  </a:lnTo>
                  <a:lnTo>
                    <a:pt x="322580" y="426720"/>
                  </a:lnTo>
                  <a:lnTo>
                    <a:pt x="320979" y="427990"/>
                  </a:lnTo>
                  <a:lnTo>
                    <a:pt x="375888" y="427990"/>
                  </a:lnTo>
                  <a:lnTo>
                    <a:pt x="390467" y="417830"/>
                  </a:lnTo>
                  <a:lnTo>
                    <a:pt x="403733" y="406400"/>
                  </a:lnTo>
                  <a:lnTo>
                    <a:pt x="411492" y="398780"/>
                  </a:lnTo>
                  <a:close/>
                </a:path>
                <a:path w="613409" h="637539">
                  <a:moveTo>
                    <a:pt x="345643" y="0"/>
                  </a:moveTo>
                  <a:lnTo>
                    <a:pt x="267436" y="0"/>
                  </a:lnTo>
                  <a:lnTo>
                    <a:pt x="217323" y="10160"/>
                  </a:lnTo>
                  <a:lnTo>
                    <a:pt x="176383" y="38100"/>
                  </a:lnTo>
                  <a:lnTo>
                    <a:pt x="148750" y="78740"/>
                  </a:lnTo>
                  <a:lnTo>
                    <a:pt x="138557" y="129540"/>
                  </a:lnTo>
                  <a:lnTo>
                    <a:pt x="138557" y="160020"/>
                  </a:lnTo>
                  <a:lnTo>
                    <a:pt x="133053" y="166370"/>
                  </a:lnTo>
                  <a:lnTo>
                    <a:pt x="128982" y="172720"/>
                  </a:lnTo>
                  <a:lnTo>
                    <a:pt x="126457" y="180340"/>
                  </a:lnTo>
                  <a:lnTo>
                    <a:pt x="125590" y="187960"/>
                  </a:lnTo>
                  <a:lnTo>
                    <a:pt x="125590" y="229870"/>
                  </a:lnTo>
                  <a:lnTo>
                    <a:pt x="126794" y="238760"/>
                  </a:lnTo>
                  <a:lnTo>
                    <a:pt x="130249" y="247650"/>
                  </a:lnTo>
                  <a:lnTo>
                    <a:pt x="135721" y="254000"/>
                  </a:lnTo>
                  <a:lnTo>
                    <a:pt x="142976" y="260350"/>
                  </a:lnTo>
                  <a:lnTo>
                    <a:pt x="142201" y="267970"/>
                  </a:lnTo>
                  <a:lnTo>
                    <a:pt x="145084" y="318770"/>
                  </a:lnTo>
                  <a:lnTo>
                    <a:pt x="188974" y="370840"/>
                  </a:lnTo>
                  <a:lnTo>
                    <a:pt x="223354" y="379730"/>
                  </a:lnTo>
                  <a:lnTo>
                    <a:pt x="213423" y="384810"/>
                  </a:lnTo>
                  <a:lnTo>
                    <a:pt x="255663" y="384810"/>
                  </a:lnTo>
                  <a:lnTo>
                    <a:pt x="258762" y="383540"/>
                  </a:lnTo>
                  <a:lnTo>
                    <a:pt x="262839" y="377190"/>
                  </a:lnTo>
                  <a:lnTo>
                    <a:pt x="262712" y="370840"/>
                  </a:lnTo>
                  <a:lnTo>
                    <a:pt x="262712" y="361950"/>
                  </a:lnTo>
                  <a:lnTo>
                    <a:pt x="229285" y="361950"/>
                  </a:lnTo>
                  <a:lnTo>
                    <a:pt x="214777" y="360680"/>
                  </a:lnTo>
                  <a:lnTo>
                    <a:pt x="177571" y="339090"/>
                  </a:lnTo>
                  <a:lnTo>
                    <a:pt x="159197" y="299720"/>
                  </a:lnTo>
                  <a:lnTo>
                    <a:pt x="158995" y="288290"/>
                  </a:lnTo>
                  <a:lnTo>
                    <a:pt x="159049" y="283210"/>
                  </a:lnTo>
                  <a:lnTo>
                    <a:pt x="159537" y="278130"/>
                  </a:lnTo>
                  <a:lnTo>
                    <a:pt x="160020" y="271780"/>
                  </a:lnTo>
                  <a:lnTo>
                    <a:pt x="160667" y="265430"/>
                  </a:lnTo>
                  <a:lnTo>
                    <a:pt x="210303" y="265430"/>
                  </a:lnTo>
                  <a:lnTo>
                    <a:pt x="207746" y="251460"/>
                  </a:lnTo>
                  <a:lnTo>
                    <a:pt x="179908" y="251460"/>
                  </a:lnTo>
                  <a:lnTo>
                    <a:pt x="178346" y="248920"/>
                  </a:lnTo>
                  <a:lnTo>
                    <a:pt x="175361" y="247650"/>
                  </a:lnTo>
                  <a:lnTo>
                    <a:pt x="159054" y="247650"/>
                  </a:lnTo>
                  <a:lnTo>
                    <a:pt x="157975" y="246380"/>
                  </a:lnTo>
                  <a:lnTo>
                    <a:pt x="156540" y="246380"/>
                  </a:lnTo>
                  <a:lnTo>
                    <a:pt x="148653" y="243840"/>
                  </a:lnTo>
                  <a:lnTo>
                    <a:pt x="143751" y="237490"/>
                  </a:lnTo>
                  <a:lnTo>
                    <a:pt x="143751" y="177800"/>
                  </a:lnTo>
                  <a:lnTo>
                    <a:pt x="151650" y="170180"/>
                  </a:lnTo>
                  <a:lnTo>
                    <a:pt x="175361" y="170180"/>
                  </a:lnTo>
                  <a:lnTo>
                    <a:pt x="178346" y="168910"/>
                  </a:lnTo>
                  <a:lnTo>
                    <a:pt x="179908" y="165100"/>
                  </a:lnTo>
                  <a:lnTo>
                    <a:pt x="207746" y="165100"/>
                  </a:lnTo>
                  <a:lnTo>
                    <a:pt x="207746" y="160020"/>
                  </a:lnTo>
                  <a:lnTo>
                    <a:pt x="267309" y="160020"/>
                  </a:lnTo>
                  <a:lnTo>
                    <a:pt x="228955" y="147320"/>
                  </a:lnTo>
                  <a:lnTo>
                    <a:pt x="156718" y="147320"/>
                  </a:lnTo>
                  <a:lnTo>
                    <a:pt x="156718" y="129540"/>
                  </a:lnTo>
                  <a:lnTo>
                    <a:pt x="165475" y="86360"/>
                  </a:lnTo>
                  <a:lnTo>
                    <a:pt x="189203" y="50800"/>
                  </a:lnTo>
                  <a:lnTo>
                    <a:pt x="224367" y="26670"/>
                  </a:lnTo>
                  <a:lnTo>
                    <a:pt x="267436" y="17780"/>
                  </a:lnTo>
                  <a:lnTo>
                    <a:pt x="407004" y="17780"/>
                  </a:lnTo>
                  <a:lnTo>
                    <a:pt x="395829" y="10160"/>
                  </a:lnTo>
                  <a:lnTo>
                    <a:pt x="345643" y="0"/>
                  </a:lnTo>
                  <a:close/>
                </a:path>
                <a:path w="613409" h="637539">
                  <a:moveTo>
                    <a:pt x="412877" y="379730"/>
                  </a:moveTo>
                  <a:lnTo>
                    <a:pt x="406895" y="379730"/>
                  </a:lnTo>
                  <a:lnTo>
                    <a:pt x="402780" y="382270"/>
                  </a:lnTo>
                  <a:lnTo>
                    <a:pt x="399656" y="384810"/>
                  </a:lnTo>
                  <a:lnTo>
                    <a:pt x="425620" y="384810"/>
                  </a:lnTo>
                  <a:lnTo>
                    <a:pt x="414655" y="381000"/>
                  </a:lnTo>
                  <a:lnTo>
                    <a:pt x="412877" y="379730"/>
                  </a:lnTo>
                  <a:close/>
                </a:path>
                <a:path w="613409" h="637539">
                  <a:moveTo>
                    <a:pt x="320192" y="361950"/>
                  </a:moveTo>
                  <a:lnTo>
                    <a:pt x="292531" y="361950"/>
                  </a:lnTo>
                  <a:lnTo>
                    <a:pt x="295567" y="363220"/>
                  </a:lnTo>
                  <a:lnTo>
                    <a:pt x="318592" y="363220"/>
                  </a:lnTo>
                  <a:lnTo>
                    <a:pt x="320192" y="361950"/>
                  </a:lnTo>
                  <a:close/>
                </a:path>
                <a:path w="613409" h="637539">
                  <a:moveTo>
                    <a:pt x="210303" y="265430"/>
                  </a:moveTo>
                  <a:lnTo>
                    <a:pt x="166344" y="265430"/>
                  </a:lnTo>
                  <a:lnTo>
                    <a:pt x="168859" y="267970"/>
                  </a:lnTo>
                  <a:lnTo>
                    <a:pt x="172808" y="270510"/>
                  </a:lnTo>
                  <a:lnTo>
                    <a:pt x="191795" y="270510"/>
                  </a:lnTo>
                  <a:lnTo>
                    <a:pt x="199309" y="292100"/>
                  </a:lnTo>
                  <a:lnTo>
                    <a:pt x="211162" y="312420"/>
                  </a:lnTo>
                  <a:lnTo>
                    <a:pt x="226521" y="330200"/>
                  </a:lnTo>
                  <a:lnTo>
                    <a:pt x="244551" y="345440"/>
                  </a:lnTo>
                  <a:lnTo>
                    <a:pt x="244551" y="361950"/>
                  </a:lnTo>
                  <a:lnTo>
                    <a:pt x="262712" y="361950"/>
                  </a:lnTo>
                  <a:lnTo>
                    <a:pt x="262712" y="354330"/>
                  </a:lnTo>
                  <a:lnTo>
                    <a:pt x="368528" y="354330"/>
                  </a:lnTo>
                  <a:lnTo>
                    <a:pt x="368528" y="345440"/>
                  </a:lnTo>
                  <a:lnTo>
                    <a:pt x="300126" y="345440"/>
                  </a:lnTo>
                  <a:lnTo>
                    <a:pt x="293855" y="344170"/>
                  </a:lnTo>
                  <a:lnTo>
                    <a:pt x="286732" y="342900"/>
                  </a:lnTo>
                  <a:lnTo>
                    <a:pt x="278320" y="340360"/>
                  </a:lnTo>
                  <a:lnTo>
                    <a:pt x="275196" y="340360"/>
                  </a:lnTo>
                  <a:lnTo>
                    <a:pt x="274726" y="339090"/>
                  </a:lnTo>
                  <a:lnTo>
                    <a:pt x="271081" y="339090"/>
                  </a:lnTo>
                  <a:lnTo>
                    <a:pt x="268871" y="337820"/>
                  </a:lnTo>
                  <a:lnTo>
                    <a:pt x="266966" y="336550"/>
                  </a:lnTo>
                  <a:lnTo>
                    <a:pt x="265049" y="336550"/>
                  </a:lnTo>
                  <a:lnTo>
                    <a:pt x="263969" y="335280"/>
                  </a:lnTo>
                  <a:lnTo>
                    <a:pt x="262839" y="335280"/>
                  </a:lnTo>
                  <a:lnTo>
                    <a:pt x="261581" y="334010"/>
                  </a:lnTo>
                  <a:lnTo>
                    <a:pt x="260629" y="334010"/>
                  </a:lnTo>
                  <a:lnTo>
                    <a:pt x="259549" y="332740"/>
                  </a:lnTo>
                  <a:lnTo>
                    <a:pt x="258597" y="332740"/>
                  </a:lnTo>
                  <a:lnTo>
                    <a:pt x="239025" y="316230"/>
                  </a:lnTo>
                  <a:lnTo>
                    <a:pt x="222913" y="295910"/>
                  </a:lnTo>
                  <a:lnTo>
                    <a:pt x="211930" y="274320"/>
                  </a:lnTo>
                  <a:lnTo>
                    <a:pt x="210303" y="265430"/>
                  </a:lnTo>
                  <a:close/>
                </a:path>
                <a:path w="613409" h="637539">
                  <a:moveTo>
                    <a:pt x="334238" y="359410"/>
                  </a:moveTo>
                  <a:lnTo>
                    <a:pt x="279273" y="359410"/>
                  </a:lnTo>
                  <a:lnTo>
                    <a:pt x="281355" y="360680"/>
                  </a:lnTo>
                  <a:lnTo>
                    <a:pt x="284035" y="360680"/>
                  </a:lnTo>
                  <a:lnTo>
                    <a:pt x="286385" y="361950"/>
                  </a:lnTo>
                  <a:lnTo>
                    <a:pt x="326351" y="361950"/>
                  </a:lnTo>
                  <a:lnTo>
                    <a:pt x="328383" y="360680"/>
                  </a:lnTo>
                  <a:lnTo>
                    <a:pt x="334238" y="359410"/>
                  </a:lnTo>
                  <a:close/>
                </a:path>
                <a:path w="613409" h="637539">
                  <a:moveTo>
                    <a:pt x="472097" y="280670"/>
                  </a:moveTo>
                  <a:lnTo>
                    <a:pt x="453669" y="280670"/>
                  </a:lnTo>
                  <a:lnTo>
                    <a:pt x="453809" y="281940"/>
                  </a:lnTo>
                  <a:lnTo>
                    <a:pt x="453980" y="283210"/>
                  </a:lnTo>
                  <a:lnTo>
                    <a:pt x="454083" y="288290"/>
                  </a:lnTo>
                  <a:lnTo>
                    <a:pt x="444440" y="327660"/>
                  </a:lnTo>
                  <a:lnTo>
                    <a:pt x="411872" y="355600"/>
                  </a:lnTo>
                  <a:lnTo>
                    <a:pt x="383222" y="361950"/>
                  </a:lnTo>
                  <a:lnTo>
                    <a:pt x="435277" y="361950"/>
                  </a:lnTo>
                  <a:lnTo>
                    <a:pt x="451148" y="349250"/>
                  </a:lnTo>
                  <a:lnTo>
                    <a:pt x="468099" y="318770"/>
                  </a:lnTo>
                  <a:lnTo>
                    <a:pt x="472313" y="283210"/>
                  </a:lnTo>
                  <a:lnTo>
                    <a:pt x="472097" y="280670"/>
                  </a:lnTo>
                  <a:close/>
                </a:path>
                <a:path w="613409" h="637539">
                  <a:moveTo>
                    <a:pt x="339013" y="358140"/>
                  </a:moveTo>
                  <a:lnTo>
                    <a:pt x="273900" y="358140"/>
                  </a:lnTo>
                  <a:lnTo>
                    <a:pt x="278790" y="359410"/>
                  </a:lnTo>
                  <a:lnTo>
                    <a:pt x="337705" y="359410"/>
                  </a:lnTo>
                  <a:lnTo>
                    <a:pt x="339013" y="358140"/>
                  </a:lnTo>
                  <a:close/>
                </a:path>
                <a:path w="613409" h="637539">
                  <a:moveTo>
                    <a:pt x="350367" y="354330"/>
                  </a:moveTo>
                  <a:lnTo>
                    <a:pt x="262712" y="354330"/>
                  </a:lnTo>
                  <a:lnTo>
                    <a:pt x="264274" y="355600"/>
                  </a:lnTo>
                  <a:lnTo>
                    <a:pt x="266484" y="356870"/>
                  </a:lnTo>
                  <a:lnTo>
                    <a:pt x="269176" y="356870"/>
                  </a:lnTo>
                  <a:lnTo>
                    <a:pt x="270294" y="358140"/>
                  </a:lnTo>
                  <a:lnTo>
                    <a:pt x="341833" y="358140"/>
                  </a:lnTo>
                  <a:lnTo>
                    <a:pt x="350367" y="354330"/>
                  </a:lnTo>
                  <a:close/>
                </a:path>
                <a:path w="613409" h="637539">
                  <a:moveTo>
                    <a:pt x="385089" y="316230"/>
                  </a:moveTo>
                  <a:lnTo>
                    <a:pt x="375945" y="316230"/>
                  </a:lnTo>
                  <a:lnTo>
                    <a:pt x="373824" y="317500"/>
                  </a:lnTo>
                  <a:lnTo>
                    <a:pt x="371830" y="318770"/>
                  </a:lnTo>
                  <a:lnTo>
                    <a:pt x="366801" y="323850"/>
                  </a:lnTo>
                  <a:lnTo>
                    <a:pt x="361594" y="327660"/>
                  </a:lnTo>
                  <a:lnTo>
                    <a:pt x="350367" y="335280"/>
                  </a:lnTo>
                  <a:lnTo>
                    <a:pt x="344995" y="337820"/>
                  </a:lnTo>
                  <a:lnTo>
                    <a:pt x="339623" y="339090"/>
                  </a:lnTo>
                  <a:lnTo>
                    <a:pt x="337235" y="340360"/>
                  </a:lnTo>
                  <a:lnTo>
                    <a:pt x="333286" y="340360"/>
                  </a:lnTo>
                  <a:lnTo>
                    <a:pt x="325001" y="342900"/>
                  </a:lnTo>
                  <a:lnTo>
                    <a:pt x="317957" y="344170"/>
                  </a:lnTo>
                  <a:lnTo>
                    <a:pt x="311751" y="345440"/>
                  </a:lnTo>
                  <a:lnTo>
                    <a:pt x="368528" y="345440"/>
                  </a:lnTo>
                  <a:lnTo>
                    <a:pt x="368528" y="344170"/>
                  </a:lnTo>
                  <a:lnTo>
                    <a:pt x="374040" y="340360"/>
                  </a:lnTo>
                  <a:lnTo>
                    <a:pt x="379412" y="336550"/>
                  </a:lnTo>
                  <a:lnTo>
                    <a:pt x="391033" y="325120"/>
                  </a:lnTo>
                  <a:lnTo>
                    <a:pt x="385089" y="316230"/>
                  </a:lnTo>
                  <a:close/>
                </a:path>
                <a:path w="613409" h="637539">
                  <a:moveTo>
                    <a:pt x="344995" y="280670"/>
                  </a:moveTo>
                  <a:lnTo>
                    <a:pt x="323837" y="280670"/>
                  </a:lnTo>
                  <a:lnTo>
                    <a:pt x="314240" y="281940"/>
                  </a:lnTo>
                  <a:lnTo>
                    <a:pt x="306400" y="288290"/>
                  </a:lnTo>
                  <a:lnTo>
                    <a:pt x="301113" y="295910"/>
                  </a:lnTo>
                  <a:lnTo>
                    <a:pt x="299173" y="304800"/>
                  </a:lnTo>
                  <a:lnTo>
                    <a:pt x="301113" y="314960"/>
                  </a:lnTo>
                  <a:lnTo>
                    <a:pt x="306400" y="322580"/>
                  </a:lnTo>
                  <a:lnTo>
                    <a:pt x="314240" y="327660"/>
                  </a:lnTo>
                  <a:lnTo>
                    <a:pt x="323837" y="330200"/>
                  </a:lnTo>
                  <a:lnTo>
                    <a:pt x="345160" y="330200"/>
                  </a:lnTo>
                  <a:lnTo>
                    <a:pt x="352589" y="328930"/>
                  </a:lnTo>
                  <a:lnTo>
                    <a:pt x="359216" y="325120"/>
                  </a:lnTo>
                  <a:lnTo>
                    <a:pt x="364580" y="320040"/>
                  </a:lnTo>
                  <a:lnTo>
                    <a:pt x="368223" y="313690"/>
                  </a:lnTo>
                  <a:lnTo>
                    <a:pt x="401002" y="313690"/>
                  </a:lnTo>
                  <a:lnTo>
                    <a:pt x="417316" y="311150"/>
                  </a:lnTo>
                  <a:lnTo>
                    <a:pt x="315125" y="311150"/>
                  </a:lnTo>
                  <a:lnTo>
                    <a:pt x="315125" y="298450"/>
                  </a:lnTo>
                  <a:lnTo>
                    <a:pt x="439830" y="298450"/>
                  </a:lnTo>
                  <a:lnTo>
                    <a:pt x="442928" y="295910"/>
                  </a:lnTo>
                  <a:lnTo>
                    <a:pt x="367753" y="295910"/>
                  </a:lnTo>
                  <a:lnTo>
                    <a:pt x="363933" y="289560"/>
                  </a:lnTo>
                  <a:lnTo>
                    <a:pt x="358632" y="284480"/>
                  </a:lnTo>
                  <a:lnTo>
                    <a:pt x="352201" y="281940"/>
                  </a:lnTo>
                  <a:lnTo>
                    <a:pt x="344995" y="280670"/>
                  </a:lnTo>
                  <a:close/>
                </a:path>
                <a:path w="613409" h="637539">
                  <a:moveTo>
                    <a:pt x="439830" y="298450"/>
                  </a:moveTo>
                  <a:lnTo>
                    <a:pt x="347980" y="298450"/>
                  </a:lnTo>
                  <a:lnTo>
                    <a:pt x="350494" y="300990"/>
                  </a:lnTo>
                  <a:lnTo>
                    <a:pt x="351320" y="303530"/>
                  </a:lnTo>
                  <a:lnTo>
                    <a:pt x="351320" y="306070"/>
                  </a:lnTo>
                  <a:lnTo>
                    <a:pt x="351447" y="306070"/>
                  </a:lnTo>
                  <a:lnTo>
                    <a:pt x="350672" y="309880"/>
                  </a:lnTo>
                  <a:lnTo>
                    <a:pt x="348157" y="311150"/>
                  </a:lnTo>
                  <a:lnTo>
                    <a:pt x="417316" y="311150"/>
                  </a:lnTo>
                  <a:lnTo>
                    <a:pt x="432084" y="304800"/>
                  </a:lnTo>
                  <a:lnTo>
                    <a:pt x="439830" y="298450"/>
                  </a:lnTo>
                  <a:close/>
                </a:path>
                <a:path w="613409" h="637539">
                  <a:moveTo>
                    <a:pt x="471258" y="270510"/>
                  </a:moveTo>
                  <a:lnTo>
                    <a:pt x="438327" y="270510"/>
                  </a:lnTo>
                  <a:lnTo>
                    <a:pt x="432087" y="280670"/>
                  </a:lnTo>
                  <a:lnTo>
                    <a:pt x="423254" y="288290"/>
                  </a:lnTo>
                  <a:lnTo>
                    <a:pt x="412519" y="293370"/>
                  </a:lnTo>
                  <a:lnTo>
                    <a:pt x="400570" y="295910"/>
                  </a:lnTo>
                  <a:lnTo>
                    <a:pt x="442928" y="295910"/>
                  </a:lnTo>
                  <a:lnTo>
                    <a:pt x="444477" y="294640"/>
                  </a:lnTo>
                  <a:lnTo>
                    <a:pt x="453669" y="280670"/>
                  </a:lnTo>
                  <a:lnTo>
                    <a:pt x="472097" y="280670"/>
                  </a:lnTo>
                  <a:lnTo>
                    <a:pt x="471258" y="270510"/>
                  </a:lnTo>
                  <a:close/>
                </a:path>
                <a:path w="613409" h="637539">
                  <a:moveTo>
                    <a:pt x="423633" y="166370"/>
                  </a:moveTo>
                  <a:lnTo>
                    <a:pt x="405638" y="166370"/>
                  </a:lnTo>
                  <a:lnTo>
                    <a:pt x="405545" y="251460"/>
                  </a:lnTo>
                  <a:lnTo>
                    <a:pt x="405080" y="257810"/>
                  </a:lnTo>
                  <a:lnTo>
                    <a:pt x="403880" y="264160"/>
                  </a:lnTo>
                  <a:lnTo>
                    <a:pt x="402064" y="271780"/>
                  </a:lnTo>
                  <a:lnTo>
                    <a:pt x="399656" y="278130"/>
                  </a:lnTo>
                  <a:lnTo>
                    <a:pt x="397014" y="285750"/>
                  </a:lnTo>
                  <a:lnTo>
                    <a:pt x="402780" y="290830"/>
                  </a:lnTo>
                  <a:lnTo>
                    <a:pt x="411670" y="290830"/>
                  </a:lnTo>
                  <a:lnTo>
                    <a:pt x="414870" y="288290"/>
                  </a:lnTo>
                  <a:lnTo>
                    <a:pt x="418426" y="280670"/>
                  </a:lnTo>
                  <a:lnTo>
                    <a:pt x="420027" y="275590"/>
                  </a:lnTo>
                  <a:lnTo>
                    <a:pt x="421119" y="270510"/>
                  </a:lnTo>
                  <a:lnTo>
                    <a:pt x="471258" y="270510"/>
                  </a:lnTo>
                  <a:lnTo>
                    <a:pt x="471055" y="267970"/>
                  </a:lnTo>
                  <a:lnTo>
                    <a:pt x="470230" y="260350"/>
                  </a:lnTo>
                  <a:lnTo>
                    <a:pt x="477459" y="255270"/>
                  </a:lnTo>
                  <a:lnTo>
                    <a:pt x="479270" y="252730"/>
                  </a:lnTo>
                  <a:lnTo>
                    <a:pt x="423633" y="252730"/>
                  </a:lnTo>
                  <a:lnTo>
                    <a:pt x="423633" y="166370"/>
                  </a:lnTo>
                  <a:close/>
                </a:path>
                <a:path w="613409" h="637539">
                  <a:moveTo>
                    <a:pt x="480078" y="166370"/>
                  </a:moveTo>
                  <a:lnTo>
                    <a:pt x="433120" y="166370"/>
                  </a:lnTo>
                  <a:lnTo>
                    <a:pt x="434733" y="168910"/>
                  </a:lnTo>
                  <a:lnTo>
                    <a:pt x="437845" y="170180"/>
                  </a:lnTo>
                  <a:lnTo>
                    <a:pt x="461568" y="170180"/>
                  </a:lnTo>
                  <a:lnTo>
                    <a:pt x="469277" y="179070"/>
                  </a:lnTo>
                  <a:lnTo>
                    <a:pt x="469277" y="237490"/>
                  </a:lnTo>
                  <a:lnTo>
                    <a:pt x="464553" y="243840"/>
                  </a:lnTo>
                  <a:lnTo>
                    <a:pt x="457314" y="246380"/>
                  </a:lnTo>
                  <a:lnTo>
                    <a:pt x="456666" y="246380"/>
                  </a:lnTo>
                  <a:lnTo>
                    <a:pt x="455104" y="247650"/>
                  </a:lnTo>
                  <a:lnTo>
                    <a:pt x="437718" y="247650"/>
                  </a:lnTo>
                  <a:lnTo>
                    <a:pt x="434733" y="248920"/>
                  </a:lnTo>
                  <a:lnTo>
                    <a:pt x="433120" y="252730"/>
                  </a:lnTo>
                  <a:lnTo>
                    <a:pt x="479270" y="252730"/>
                  </a:lnTo>
                  <a:lnTo>
                    <a:pt x="482890" y="247650"/>
                  </a:lnTo>
                  <a:lnTo>
                    <a:pt x="486337" y="238760"/>
                  </a:lnTo>
                  <a:lnTo>
                    <a:pt x="487616" y="229870"/>
                  </a:lnTo>
                  <a:lnTo>
                    <a:pt x="487616" y="187960"/>
                  </a:lnTo>
                  <a:lnTo>
                    <a:pt x="486724" y="180340"/>
                  </a:lnTo>
                  <a:lnTo>
                    <a:pt x="484157" y="172720"/>
                  </a:lnTo>
                  <a:lnTo>
                    <a:pt x="480078" y="166370"/>
                  </a:lnTo>
                  <a:close/>
                </a:path>
                <a:path w="613409" h="637539">
                  <a:moveTo>
                    <a:pt x="207746" y="165100"/>
                  </a:moveTo>
                  <a:lnTo>
                    <a:pt x="189407" y="165100"/>
                  </a:lnTo>
                  <a:lnTo>
                    <a:pt x="189407" y="251460"/>
                  </a:lnTo>
                  <a:lnTo>
                    <a:pt x="207746" y="251460"/>
                  </a:lnTo>
                  <a:lnTo>
                    <a:pt x="207746" y="165100"/>
                  </a:lnTo>
                  <a:close/>
                </a:path>
                <a:path w="613409" h="637539">
                  <a:moveTo>
                    <a:pt x="267309" y="160020"/>
                  </a:moveTo>
                  <a:lnTo>
                    <a:pt x="207746" y="160020"/>
                  </a:lnTo>
                  <a:lnTo>
                    <a:pt x="284340" y="185420"/>
                  </a:lnTo>
                  <a:lnTo>
                    <a:pt x="294859" y="189230"/>
                  </a:lnTo>
                  <a:lnTo>
                    <a:pt x="326999" y="193040"/>
                  </a:lnTo>
                  <a:lnTo>
                    <a:pt x="347820" y="190500"/>
                  </a:lnTo>
                  <a:lnTo>
                    <a:pt x="368138" y="186690"/>
                  </a:lnTo>
                  <a:lnTo>
                    <a:pt x="387546" y="177800"/>
                  </a:lnTo>
                  <a:lnTo>
                    <a:pt x="393576" y="173990"/>
                  </a:lnTo>
                  <a:lnTo>
                    <a:pt x="317900" y="173990"/>
                  </a:lnTo>
                  <a:lnTo>
                    <a:pt x="299427" y="171450"/>
                  </a:lnTo>
                  <a:lnTo>
                    <a:pt x="290322" y="167640"/>
                  </a:lnTo>
                  <a:lnTo>
                    <a:pt x="267309" y="160020"/>
                  </a:lnTo>
                  <a:close/>
                </a:path>
                <a:path w="613409" h="637539">
                  <a:moveTo>
                    <a:pt x="407004" y="17780"/>
                  </a:moveTo>
                  <a:lnTo>
                    <a:pt x="345643" y="17780"/>
                  </a:lnTo>
                  <a:lnTo>
                    <a:pt x="388732" y="26670"/>
                  </a:lnTo>
                  <a:lnTo>
                    <a:pt x="423940" y="50800"/>
                  </a:lnTo>
                  <a:lnTo>
                    <a:pt x="447711" y="86360"/>
                  </a:lnTo>
                  <a:lnTo>
                    <a:pt x="456488" y="129540"/>
                  </a:lnTo>
                  <a:lnTo>
                    <a:pt x="456488" y="147320"/>
                  </a:lnTo>
                  <a:lnTo>
                    <a:pt x="417957" y="147320"/>
                  </a:lnTo>
                  <a:lnTo>
                    <a:pt x="417169" y="148590"/>
                  </a:lnTo>
                  <a:lnTo>
                    <a:pt x="399008" y="148590"/>
                  </a:lnTo>
                  <a:lnTo>
                    <a:pt x="382727" y="160020"/>
                  </a:lnTo>
                  <a:lnTo>
                    <a:pt x="365045" y="167640"/>
                  </a:lnTo>
                  <a:lnTo>
                    <a:pt x="346387" y="172720"/>
                  </a:lnTo>
                  <a:lnTo>
                    <a:pt x="327177" y="173990"/>
                  </a:lnTo>
                  <a:lnTo>
                    <a:pt x="393576" y="173990"/>
                  </a:lnTo>
                  <a:lnTo>
                    <a:pt x="405638" y="166370"/>
                  </a:lnTo>
                  <a:lnTo>
                    <a:pt x="480078" y="166370"/>
                  </a:lnTo>
                  <a:lnTo>
                    <a:pt x="474649" y="161290"/>
                  </a:lnTo>
                  <a:lnTo>
                    <a:pt x="474649" y="129540"/>
                  </a:lnTo>
                  <a:lnTo>
                    <a:pt x="464454" y="78740"/>
                  </a:lnTo>
                  <a:lnTo>
                    <a:pt x="436806" y="38100"/>
                  </a:lnTo>
                  <a:lnTo>
                    <a:pt x="407004" y="17780"/>
                  </a:lnTo>
                  <a:close/>
                </a:path>
                <a:path w="613409" h="637539">
                  <a:moveTo>
                    <a:pt x="411010" y="144780"/>
                  </a:moveTo>
                  <a:lnTo>
                    <a:pt x="405422" y="144780"/>
                  </a:lnTo>
                  <a:lnTo>
                    <a:pt x="401993" y="146050"/>
                  </a:lnTo>
                  <a:lnTo>
                    <a:pt x="399313" y="148590"/>
                  </a:lnTo>
                  <a:lnTo>
                    <a:pt x="417169" y="148590"/>
                  </a:lnTo>
                  <a:lnTo>
                    <a:pt x="416521" y="147320"/>
                  </a:lnTo>
                  <a:lnTo>
                    <a:pt x="415912" y="147320"/>
                  </a:lnTo>
                  <a:lnTo>
                    <a:pt x="413232" y="146050"/>
                  </a:lnTo>
                  <a:lnTo>
                    <a:pt x="411010" y="144780"/>
                  </a:lnTo>
                  <a:close/>
                </a:path>
                <a:path w="613409" h="637539">
                  <a:moveTo>
                    <a:pt x="345465" y="31750"/>
                  </a:moveTo>
                  <a:lnTo>
                    <a:pt x="267741" y="31750"/>
                  </a:lnTo>
                  <a:lnTo>
                    <a:pt x="226727" y="39370"/>
                  </a:lnTo>
                  <a:lnTo>
                    <a:pt x="174711" y="87630"/>
                  </a:lnTo>
                  <a:lnTo>
                    <a:pt x="161122" y="124460"/>
                  </a:lnTo>
                  <a:lnTo>
                    <a:pt x="156718" y="147320"/>
                  </a:lnTo>
                  <a:lnTo>
                    <a:pt x="175183" y="147320"/>
                  </a:lnTo>
                  <a:lnTo>
                    <a:pt x="178650" y="129540"/>
                  </a:lnTo>
                  <a:lnTo>
                    <a:pt x="180390" y="123190"/>
                  </a:lnTo>
                  <a:lnTo>
                    <a:pt x="199973" y="82550"/>
                  </a:lnTo>
                  <a:lnTo>
                    <a:pt x="236159" y="55880"/>
                  </a:lnTo>
                  <a:lnTo>
                    <a:pt x="267741" y="50800"/>
                  </a:lnTo>
                  <a:lnTo>
                    <a:pt x="403710" y="50800"/>
                  </a:lnTo>
                  <a:lnTo>
                    <a:pt x="386400" y="39370"/>
                  </a:lnTo>
                  <a:lnTo>
                    <a:pt x="345465" y="31750"/>
                  </a:lnTo>
                  <a:close/>
                </a:path>
                <a:path w="613409" h="637539">
                  <a:moveTo>
                    <a:pt x="208127" y="139700"/>
                  </a:moveTo>
                  <a:lnTo>
                    <a:pt x="201498" y="139700"/>
                  </a:lnTo>
                  <a:lnTo>
                    <a:pt x="198374" y="140970"/>
                  </a:lnTo>
                  <a:lnTo>
                    <a:pt x="195732" y="143510"/>
                  </a:lnTo>
                  <a:lnTo>
                    <a:pt x="194132" y="144780"/>
                  </a:lnTo>
                  <a:lnTo>
                    <a:pt x="192874" y="146050"/>
                  </a:lnTo>
                  <a:lnTo>
                    <a:pt x="191795" y="147320"/>
                  </a:lnTo>
                  <a:lnTo>
                    <a:pt x="228955" y="147320"/>
                  </a:lnTo>
                  <a:lnTo>
                    <a:pt x="209778" y="140970"/>
                  </a:lnTo>
                  <a:lnTo>
                    <a:pt x="208127" y="139700"/>
                  </a:lnTo>
                  <a:close/>
                </a:path>
                <a:path w="613409" h="637539">
                  <a:moveTo>
                    <a:pt x="403710" y="50800"/>
                  </a:moveTo>
                  <a:lnTo>
                    <a:pt x="345465" y="50800"/>
                  </a:lnTo>
                  <a:lnTo>
                    <a:pt x="361984" y="52070"/>
                  </a:lnTo>
                  <a:lnTo>
                    <a:pt x="377188" y="55880"/>
                  </a:lnTo>
                  <a:lnTo>
                    <a:pt x="413385" y="82550"/>
                  </a:lnTo>
                  <a:lnTo>
                    <a:pt x="432955" y="123190"/>
                  </a:lnTo>
                  <a:lnTo>
                    <a:pt x="438200" y="147320"/>
                  </a:lnTo>
                  <a:lnTo>
                    <a:pt x="456488" y="147320"/>
                  </a:lnTo>
                  <a:lnTo>
                    <a:pt x="452018" y="124460"/>
                  </a:lnTo>
                  <a:lnTo>
                    <a:pt x="450507" y="118110"/>
                  </a:lnTo>
                  <a:lnTo>
                    <a:pt x="438353" y="87630"/>
                  </a:lnTo>
                  <a:lnTo>
                    <a:pt x="417174" y="59690"/>
                  </a:lnTo>
                  <a:lnTo>
                    <a:pt x="403710" y="5080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1208" y="2488691"/>
              <a:ext cx="685012" cy="63017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07842" y="2775200"/>
              <a:ext cx="112395" cy="57150"/>
            </a:xfrm>
            <a:custGeom>
              <a:avLst/>
              <a:gdLst/>
              <a:ahLst/>
              <a:cxnLst/>
              <a:rect l="l" t="t" r="r" b="b"/>
              <a:pathLst>
                <a:path w="112395" h="57150">
                  <a:moveTo>
                    <a:pt x="92934" y="0"/>
                  </a:moveTo>
                  <a:lnTo>
                    <a:pt x="18855" y="0"/>
                  </a:lnTo>
                  <a:lnTo>
                    <a:pt x="11431" y="1500"/>
                  </a:lnTo>
                  <a:lnTo>
                    <a:pt x="5414" y="5587"/>
                  </a:lnTo>
                  <a:lnTo>
                    <a:pt x="1380" y="11637"/>
                  </a:lnTo>
                  <a:lnTo>
                    <a:pt x="71" y="18199"/>
                  </a:lnTo>
                  <a:lnTo>
                    <a:pt x="0" y="38607"/>
                  </a:lnTo>
                  <a:lnTo>
                    <a:pt x="1380" y="45593"/>
                  </a:lnTo>
                  <a:lnTo>
                    <a:pt x="5414" y="51630"/>
                  </a:lnTo>
                  <a:lnTo>
                    <a:pt x="11431" y="55674"/>
                  </a:lnTo>
                  <a:lnTo>
                    <a:pt x="18855" y="57149"/>
                  </a:lnTo>
                  <a:lnTo>
                    <a:pt x="92934" y="57149"/>
                  </a:lnTo>
                  <a:lnTo>
                    <a:pt x="100283" y="55674"/>
                  </a:lnTo>
                  <a:lnTo>
                    <a:pt x="106309" y="51630"/>
                  </a:lnTo>
                  <a:lnTo>
                    <a:pt x="110385" y="45593"/>
                  </a:lnTo>
                  <a:lnTo>
                    <a:pt x="111719" y="38950"/>
                  </a:lnTo>
                  <a:lnTo>
                    <a:pt x="18372" y="38950"/>
                  </a:lnTo>
                  <a:lnTo>
                    <a:pt x="18068" y="38607"/>
                  </a:lnTo>
                  <a:lnTo>
                    <a:pt x="18068" y="18541"/>
                  </a:lnTo>
                  <a:lnTo>
                    <a:pt x="18372" y="18199"/>
                  </a:lnTo>
                  <a:lnTo>
                    <a:pt x="111715" y="18199"/>
                  </a:lnTo>
                  <a:lnTo>
                    <a:pt x="110385" y="11637"/>
                  </a:lnTo>
                  <a:lnTo>
                    <a:pt x="106309" y="5587"/>
                  </a:lnTo>
                  <a:lnTo>
                    <a:pt x="100283" y="1500"/>
                  </a:lnTo>
                  <a:lnTo>
                    <a:pt x="92934" y="0"/>
                  </a:lnTo>
                  <a:close/>
                </a:path>
                <a:path w="112395" h="57150">
                  <a:moveTo>
                    <a:pt x="111715" y="18199"/>
                  </a:moveTo>
                  <a:lnTo>
                    <a:pt x="93417" y="18199"/>
                  </a:lnTo>
                  <a:lnTo>
                    <a:pt x="93709" y="18541"/>
                  </a:lnTo>
                  <a:lnTo>
                    <a:pt x="93709" y="38607"/>
                  </a:lnTo>
                  <a:lnTo>
                    <a:pt x="93417" y="38950"/>
                  </a:lnTo>
                  <a:lnTo>
                    <a:pt x="111719" y="38950"/>
                  </a:lnTo>
                  <a:lnTo>
                    <a:pt x="111788" y="38607"/>
                  </a:lnTo>
                  <a:lnTo>
                    <a:pt x="111715" y="18199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3558" y="2083320"/>
              <a:ext cx="976871" cy="9768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466872" y="2387412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6872" y="23874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19688" y="23874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19688" y="23874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72503" y="2387414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503" y="2387414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25319" y="2387415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25319" y="2387415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82016" y="2493052"/>
              <a:ext cx="502284" cy="317500"/>
            </a:xfrm>
            <a:custGeom>
              <a:avLst/>
              <a:gdLst/>
              <a:ahLst/>
              <a:cxnLst/>
              <a:rect l="l" t="t" r="r" b="b"/>
              <a:pathLst>
                <a:path w="502285" h="317500">
                  <a:moveTo>
                    <a:pt x="495839" y="79227"/>
                  </a:moveTo>
                  <a:lnTo>
                    <a:pt x="375623" y="79227"/>
                  </a:lnTo>
                  <a:lnTo>
                    <a:pt x="369711" y="73315"/>
                  </a:lnTo>
                  <a:lnTo>
                    <a:pt x="369711" y="5912"/>
                  </a:lnTo>
                  <a:lnTo>
                    <a:pt x="375623" y="0"/>
                  </a:lnTo>
                  <a:lnTo>
                    <a:pt x="495839" y="0"/>
                  </a:lnTo>
                  <a:lnTo>
                    <a:pt x="501751" y="5912"/>
                  </a:lnTo>
                  <a:lnTo>
                    <a:pt x="501751" y="26409"/>
                  </a:lnTo>
                  <a:lnTo>
                    <a:pt x="396119" y="26409"/>
                  </a:lnTo>
                  <a:lnTo>
                    <a:pt x="396119" y="52818"/>
                  </a:lnTo>
                  <a:lnTo>
                    <a:pt x="501751" y="52818"/>
                  </a:lnTo>
                  <a:lnTo>
                    <a:pt x="501751" y="73315"/>
                  </a:lnTo>
                  <a:lnTo>
                    <a:pt x="495839" y="79227"/>
                  </a:lnTo>
                  <a:close/>
                </a:path>
                <a:path w="502285" h="317500">
                  <a:moveTo>
                    <a:pt x="448935" y="52818"/>
                  </a:moveTo>
                  <a:lnTo>
                    <a:pt x="422527" y="52818"/>
                  </a:lnTo>
                  <a:lnTo>
                    <a:pt x="422527" y="26409"/>
                  </a:lnTo>
                  <a:lnTo>
                    <a:pt x="448935" y="26409"/>
                  </a:lnTo>
                  <a:lnTo>
                    <a:pt x="448935" y="52818"/>
                  </a:lnTo>
                  <a:close/>
                </a:path>
                <a:path w="502285" h="317500">
                  <a:moveTo>
                    <a:pt x="501751" y="52818"/>
                  </a:moveTo>
                  <a:lnTo>
                    <a:pt x="475343" y="52818"/>
                  </a:lnTo>
                  <a:lnTo>
                    <a:pt x="475343" y="26409"/>
                  </a:lnTo>
                  <a:lnTo>
                    <a:pt x="501751" y="26409"/>
                  </a:lnTo>
                  <a:lnTo>
                    <a:pt x="501751" y="52818"/>
                  </a:lnTo>
                  <a:close/>
                </a:path>
                <a:path w="502285" h="317500">
                  <a:moveTo>
                    <a:pt x="422527" y="184865"/>
                  </a:moveTo>
                  <a:lnTo>
                    <a:pt x="396119" y="184865"/>
                  </a:lnTo>
                  <a:lnTo>
                    <a:pt x="396119" y="79227"/>
                  </a:lnTo>
                  <a:lnTo>
                    <a:pt x="422527" y="79227"/>
                  </a:lnTo>
                  <a:lnTo>
                    <a:pt x="422527" y="184865"/>
                  </a:lnTo>
                  <a:close/>
                </a:path>
                <a:path w="502285" h="317500">
                  <a:moveTo>
                    <a:pt x="126127" y="211274"/>
                  </a:moveTo>
                  <a:lnTo>
                    <a:pt x="5912" y="211274"/>
                  </a:lnTo>
                  <a:lnTo>
                    <a:pt x="0" y="205361"/>
                  </a:lnTo>
                  <a:lnTo>
                    <a:pt x="0" y="137958"/>
                  </a:lnTo>
                  <a:lnTo>
                    <a:pt x="5912" y="132046"/>
                  </a:lnTo>
                  <a:lnTo>
                    <a:pt x="126127" y="132046"/>
                  </a:lnTo>
                  <a:lnTo>
                    <a:pt x="132039" y="137958"/>
                  </a:lnTo>
                  <a:lnTo>
                    <a:pt x="132039" y="158455"/>
                  </a:lnTo>
                  <a:lnTo>
                    <a:pt x="26407" y="158455"/>
                  </a:lnTo>
                  <a:lnTo>
                    <a:pt x="26407" y="184865"/>
                  </a:lnTo>
                  <a:lnTo>
                    <a:pt x="132039" y="184865"/>
                  </a:lnTo>
                  <a:lnTo>
                    <a:pt x="132039" y="205361"/>
                  </a:lnTo>
                  <a:lnTo>
                    <a:pt x="126127" y="211274"/>
                  </a:lnTo>
                  <a:close/>
                </a:path>
                <a:path w="502285" h="317500">
                  <a:moveTo>
                    <a:pt x="79223" y="184865"/>
                  </a:moveTo>
                  <a:lnTo>
                    <a:pt x="52815" y="184865"/>
                  </a:lnTo>
                  <a:lnTo>
                    <a:pt x="52815" y="158455"/>
                  </a:lnTo>
                  <a:lnTo>
                    <a:pt x="79223" y="158455"/>
                  </a:lnTo>
                  <a:lnTo>
                    <a:pt x="79223" y="184865"/>
                  </a:lnTo>
                  <a:close/>
                </a:path>
                <a:path w="502285" h="317500">
                  <a:moveTo>
                    <a:pt x="224467" y="264092"/>
                  </a:moveTo>
                  <a:lnTo>
                    <a:pt x="198059" y="264092"/>
                  </a:lnTo>
                  <a:lnTo>
                    <a:pt x="198059" y="224479"/>
                  </a:lnTo>
                  <a:lnTo>
                    <a:pt x="194934" y="209067"/>
                  </a:lnTo>
                  <a:lnTo>
                    <a:pt x="186444" y="196480"/>
                  </a:lnTo>
                  <a:lnTo>
                    <a:pt x="173858" y="187989"/>
                  </a:lnTo>
                  <a:lnTo>
                    <a:pt x="158447" y="184865"/>
                  </a:lnTo>
                  <a:lnTo>
                    <a:pt x="105631" y="184865"/>
                  </a:lnTo>
                  <a:lnTo>
                    <a:pt x="105631" y="158455"/>
                  </a:lnTo>
                  <a:lnTo>
                    <a:pt x="158447" y="158455"/>
                  </a:lnTo>
                  <a:lnTo>
                    <a:pt x="184132" y="163664"/>
                  </a:lnTo>
                  <a:lnTo>
                    <a:pt x="205108" y="177815"/>
                  </a:lnTo>
                  <a:lnTo>
                    <a:pt x="219259" y="198792"/>
                  </a:lnTo>
                  <a:lnTo>
                    <a:pt x="224467" y="224479"/>
                  </a:lnTo>
                  <a:lnTo>
                    <a:pt x="224467" y="264092"/>
                  </a:lnTo>
                  <a:close/>
                </a:path>
                <a:path w="502285" h="317500">
                  <a:moveTo>
                    <a:pt x="443023" y="316911"/>
                  </a:moveTo>
                  <a:lnTo>
                    <a:pt x="322807" y="316911"/>
                  </a:lnTo>
                  <a:lnTo>
                    <a:pt x="316895" y="310999"/>
                  </a:lnTo>
                  <a:lnTo>
                    <a:pt x="316895" y="290502"/>
                  </a:lnTo>
                  <a:lnTo>
                    <a:pt x="422527" y="290502"/>
                  </a:lnTo>
                  <a:lnTo>
                    <a:pt x="422527" y="264092"/>
                  </a:lnTo>
                  <a:lnTo>
                    <a:pt x="316895" y="264092"/>
                  </a:lnTo>
                  <a:lnTo>
                    <a:pt x="316895" y="190777"/>
                  </a:lnTo>
                  <a:lnTo>
                    <a:pt x="322807" y="184865"/>
                  </a:lnTo>
                  <a:lnTo>
                    <a:pt x="443023" y="184865"/>
                  </a:lnTo>
                  <a:lnTo>
                    <a:pt x="448935" y="190777"/>
                  </a:lnTo>
                  <a:lnTo>
                    <a:pt x="448935" y="211274"/>
                  </a:lnTo>
                  <a:lnTo>
                    <a:pt x="343303" y="211274"/>
                  </a:lnTo>
                  <a:lnTo>
                    <a:pt x="343303" y="237683"/>
                  </a:lnTo>
                  <a:lnTo>
                    <a:pt x="448935" y="237683"/>
                  </a:lnTo>
                  <a:lnTo>
                    <a:pt x="448935" y="310999"/>
                  </a:lnTo>
                  <a:lnTo>
                    <a:pt x="443023" y="316911"/>
                  </a:lnTo>
                  <a:close/>
                </a:path>
                <a:path w="502285" h="317500">
                  <a:moveTo>
                    <a:pt x="396119" y="237683"/>
                  </a:moveTo>
                  <a:lnTo>
                    <a:pt x="369711" y="237683"/>
                  </a:lnTo>
                  <a:lnTo>
                    <a:pt x="369711" y="211274"/>
                  </a:lnTo>
                  <a:lnTo>
                    <a:pt x="396119" y="211274"/>
                  </a:lnTo>
                  <a:lnTo>
                    <a:pt x="396119" y="237683"/>
                  </a:lnTo>
                  <a:close/>
                </a:path>
                <a:path w="502285" h="317500">
                  <a:moveTo>
                    <a:pt x="448935" y="237683"/>
                  </a:moveTo>
                  <a:lnTo>
                    <a:pt x="422527" y="237683"/>
                  </a:lnTo>
                  <a:lnTo>
                    <a:pt x="422527" y="211274"/>
                  </a:lnTo>
                  <a:lnTo>
                    <a:pt x="448935" y="211274"/>
                  </a:lnTo>
                  <a:lnTo>
                    <a:pt x="448935" y="237683"/>
                  </a:lnTo>
                  <a:close/>
                </a:path>
                <a:path w="502285" h="317500">
                  <a:moveTo>
                    <a:pt x="126127" y="316911"/>
                  </a:moveTo>
                  <a:lnTo>
                    <a:pt x="5912" y="316911"/>
                  </a:lnTo>
                  <a:lnTo>
                    <a:pt x="0" y="310999"/>
                  </a:lnTo>
                  <a:lnTo>
                    <a:pt x="0" y="243596"/>
                  </a:lnTo>
                  <a:lnTo>
                    <a:pt x="5912" y="237683"/>
                  </a:lnTo>
                  <a:lnTo>
                    <a:pt x="126127" y="237683"/>
                  </a:lnTo>
                  <a:lnTo>
                    <a:pt x="132039" y="243596"/>
                  </a:lnTo>
                  <a:lnTo>
                    <a:pt x="132039" y="264092"/>
                  </a:lnTo>
                  <a:lnTo>
                    <a:pt x="26407" y="264092"/>
                  </a:lnTo>
                  <a:lnTo>
                    <a:pt x="26407" y="290502"/>
                  </a:lnTo>
                  <a:lnTo>
                    <a:pt x="132039" y="290502"/>
                  </a:lnTo>
                  <a:lnTo>
                    <a:pt x="132039" y="310999"/>
                  </a:lnTo>
                  <a:lnTo>
                    <a:pt x="126127" y="316911"/>
                  </a:lnTo>
                  <a:close/>
                </a:path>
                <a:path w="502285" h="317500">
                  <a:moveTo>
                    <a:pt x="79223" y="290502"/>
                  </a:moveTo>
                  <a:lnTo>
                    <a:pt x="52815" y="290502"/>
                  </a:lnTo>
                  <a:lnTo>
                    <a:pt x="52815" y="264092"/>
                  </a:lnTo>
                  <a:lnTo>
                    <a:pt x="79223" y="264092"/>
                  </a:lnTo>
                  <a:lnTo>
                    <a:pt x="79223" y="290502"/>
                  </a:lnTo>
                  <a:close/>
                </a:path>
                <a:path w="502285" h="317500">
                  <a:moveTo>
                    <a:pt x="343303" y="290502"/>
                  </a:moveTo>
                  <a:lnTo>
                    <a:pt x="105631" y="290502"/>
                  </a:lnTo>
                  <a:lnTo>
                    <a:pt x="105631" y="264092"/>
                  </a:lnTo>
                  <a:lnTo>
                    <a:pt x="343303" y="264092"/>
                  </a:lnTo>
                  <a:lnTo>
                    <a:pt x="343303" y="290502"/>
                  </a:lnTo>
                  <a:close/>
                </a:path>
                <a:path w="502285" h="317500">
                  <a:moveTo>
                    <a:pt x="396119" y="290502"/>
                  </a:moveTo>
                  <a:lnTo>
                    <a:pt x="369711" y="290502"/>
                  </a:lnTo>
                  <a:lnTo>
                    <a:pt x="369711" y="264092"/>
                  </a:lnTo>
                  <a:lnTo>
                    <a:pt x="396119" y="264092"/>
                  </a:lnTo>
                  <a:lnTo>
                    <a:pt x="396119" y="290502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82016" y="2493053"/>
              <a:ext cx="502284" cy="317500"/>
            </a:xfrm>
            <a:custGeom>
              <a:avLst/>
              <a:gdLst/>
              <a:ahLst/>
              <a:cxnLst/>
              <a:rect l="l" t="t" r="r" b="b"/>
              <a:pathLst>
                <a:path w="502285" h="317500">
                  <a:moveTo>
                    <a:pt x="435731" y="184865"/>
                  </a:moveTo>
                  <a:lnTo>
                    <a:pt x="422527" y="184865"/>
                  </a:lnTo>
                  <a:lnTo>
                    <a:pt x="422527" y="79227"/>
                  </a:lnTo>
                  <a:lnTo>
                    <a:pt x="488547" y="79227"/>
                  </a:lnTo>
                  <a:lnTo>
                    <a:pt x="495839" y="79227"/>
                  </a:lnTo>
                  <a:lnTo>
                    <a:pt x="501751" y="73315"/>
                  </a:lnTo>
                  <a:lnTo>
                    <a:pt x="501751" y="66023"/>
                  </a:lnTo>
                  <a:lnTo>
                    <a:pt x="501751" y="13204"/>
                  </a:lnTo>
                  <a:lnTo>
                    <a:pt x="501751" y="5912"/>
                  </a:lnTo>
                  <a:lnTo>
                    <a:pt x="495839" y="0"/>
                  </a:lnTo>
                  <a:lnTo>
                    <a:pt x="488547" y="0"/>
                  </a:lnTo>
                  <a:lnTo>
                    <a:pt x="382915" y="0"/>
                  </a:lnTo>
                  <a:lnTo>
                    <a:pt x="375623" y="0"/>
                  </a:lnTo>
                  <a:lnTo>
                    <a:pt x="369711" y="5912"/>
                  </a:lnTo>
                  <a:lnTo>
                    <a:pt x="369711" y="13204"/>
                  </a:lnTo>
                  <a:lnTo>
                    <a:pt x="369711" y="66023"/>
                  </a:lnTo>
                  <a:lnTo>
                    <a:pt x="369711" y="73315"/>
                  </a:lnTo>
                  <a:lnTo>
                    <a:pt x="375623" y="79227"/>
                  </a:lnTo>
                  <a:lnTo>
                    <a:pt x="382915" y="79227"/>
                  </a:lnTo>
                  <a:lnTo>
                    <a:pt x="396119" y="79227"/>
                  </a:lnTo>
                  <a:lnTo>
                    <a:pt x="396119" y="184865"/>
                  </a:lnTo>
                  <a:lnTo>
                    <a:pt x="330099" y="184865"/>
                  </a:lnTo>
                  <a:lnTo>
                    <a:pt x="322807" y="184865"/>
                  </a:lnTo>
                  <a:lnTo>
                    <a:pt x="316895" y="190777"/>
                  </a:lnTo>
                  <a:lnTo>
                    <a:pt x="316895" y="198069"/>
                  </a:lnTo>
                  <a:lnTo>
                    <a:pt x="316895" y="264092"/>
                  </a:lnTo>
                  <a:lnTo>
                    <a:pt x="224467" y="264092"/>
                  </a:lnTo>
                  <a:lnTo>
                    <a:pt x="224467" y="224479"/>
                  </a:lnTo>
                  <a:lnTo>
                    <a:pt x="219259" y="198792"/>
                  </a:lnTo>
                  <a:lnTo>
                    <a:pt x="205108" y="177815"/>
                  </a:lnTo>
                  <a:lnTo>
                    <a:pt x="184132" y="163664"/>
                  </a:lnTo>
                  <a:lnTo>
                    <a:pt x="158447" y="158455"/>
                  </a:lnTo>
                  <a:lnTo>
                    <a:pt x="132039" y="158455"/>
                  </a:lnTo>
                  <a:lnTo>
                    <a:pt x="132039" y="145251"/>
                  </a:lnTo>
                  <a:lnTo>
                    <a:pt x="132039" y="137958"/>
                  </a:lnTo>
                  <a:lnTo>
                    <a:pt x="126127" y="132046"/>
                  </a:lnTo>
                  <a:lnTo>
                    <a:pt x="118835" y="132046"/>
                  </a:lnTo>
                  <a:lnTo>
                    <a:pt x="13203" y="132046"/>
                  </a:lnTo>
                  <a:lnTo>
                    <a:pt x="5912" y="132046"/>
                  </a:lnTo>
                  <a:lnTo>
                    <a:pt x="0" y="137958"/>
                  </a:lnTo>
                  <a:lnTo>
                    <a:pt x="0" y="145251"/>
                  </a:lnTo>
                  <a:lnTo>
                    <a:pt x="0" y="198069"/>
                  </a:lnTo>
                  <a:lnTo>
                    <a:pt x="0" y="205361"/>
                  </a:lnTo>
                  <a:lnTo>
                    <a:pt x="5912" y="211274"/>
                  </a:lnTo>
                  <a:lnTo>
                    <a:pt x="13203" y="211274"/>
                  </a:lnTo>
                  <a:lnTo>
                    <a:pt x="118835" y="211274"/>
                  </a:lnTo>
                  <a:lnTo>
                    <a:pt x="126127" y="211274"/>
                  </a:lnTo>
                  <a:lnTo>
                    <a:pt x="132039" y="205361"/>
                  </a:lnTo>
                  <a:lnTo>
                    <a:pt x="132039" y="198069"/>
                  </a:lnTo>
                  <a:lnTo>
                    <a:pt x="132039" y="184865"/>
                  </a:lnTo>
                  <a:lnTo>
                    <a:pt x="158447" y="184865"/>
                  </a:lnTo>
                  <a:lnTo>
                    <a:pt x="173858" y="187989"/>
                  </a:lnTo>
                  <a:lnTo>
                    <a:pt x="186444" y="196480"/>
                  </a:lnTo>
                  <a:lnTo>
                    <a:pt x="194934" y="209067"/>
                  </a:lnTo>
                  <a:lnTo>
                    <a:pt x="198059" y="224479"/>
                  </a:lnTo>
                  <a:lnTo>
                    <a:pt x="198059" y="264092"/>
                  </a:lnTo>
                  <a:lnTo>
                    <a:pt x="132039" y="264092"/>
                  </a:lnTo>
                  <a:lnTo>
                    <a:pt x="132039" y="250888"/>
                  </a:lnTo>
                  <a:lnTo>
                    <a:pt x="132039" y="243596"/>
                  </a:lnTo>
                  <a:lnTo>
                    <a:pt x="126127" y="237683"/>
                  </a:lnTo>
                  <a:lnTo>
                    <a:pt x="118835" y="237683"/>
                  </a:lnTo>
                  <a:lnTo>
                    <a:pt x="13203" y="237683"/>
                  </a:lnTo>
                  <a:lnTo>
                    <a:pt x="5912" y="237683"/>
                  </a:lnTo>
                  <a:lnTo>
                    <a:pt x="0" y="243596"/>
                  </a:lnTo>
                  <a:lnTo>
                    <a:pt x="0" y="250888"/>
                  </a:lnTo>
                  <a:lnTo>
                    <a:pt x="0" y="303706"/>
                  </a:lnTo>
                  <a:lnTo>
                    <a:pt x="0" y="310999"/>
                  </a:lnTo>
                  <a:lnTo>
                    <a:pt x="5912" y="316911"/>
                  </a:lnTo>
                  <a:lnTo>
                    <a:pt x="13203" y="316911"/>
                  </a:lnTo>
                  <a:lnTo>
                    <a:pt x="118835" y="316911"/>
                  </a:lnTo>
                  <a:lnTo>
                    <a:pt x="126127" y="316911"/>
                  </a:lnTo>
                  <a:lnTo>
                    <a:pt x="132039" y="310999"/>
                  </a:lnTo>
                  <a:lnTo>
                    <a:pt x="132039" y="303706"/>
                  </a:lnTo>
                  <a:lnTo>
                    <a:pt x="132039" y="290502"/>
                  </a:lnTo>
                  <a:lnTo>
                    <a:pt x="316895" y="290502"/>
                  </a:lnTo>
                  <a:lnTo>
                    <a:pt x="316895" y="303706"/>
                  </a:lnTo>
                  <a:lnTo>
                    <a:pt x="316895" y="310999"/>
                  </a:lnTo>
                  <a:lnTo>
                    <a:pt x="322807" y="316911"/>
                  </a:lnTo>
                  <a:lnTo>
                    <a:pt x="330099" y="316911"/>
                  </a:lnTo>
                  <a:lnTo>
                    <a:pt x="435731" y="316911"/>
                  </a:lnTo>
                  <a:lnTo>
                    <a:pt x="443023" y="316911"/>
                  </a:lnTo>
                  <a:lnTo>
                    <a:pt x="448935" y="310999"/>
                  </a:lnTo>
                  <a:lnTo>
                    <a:pt x="448935" y="303706"/>
                  </a:lnTo>
                  <a:lnTo>
                    <a:pt x="448935" y="198069"/>
                  </a:lnTo>
                  <a:lnTo>
                    <a:pt x="448935" y="190777"/>
                  </a:lnTo>
                  <a:lnTo>
                    <a:pt x="443023" y="184865"/>
                  </a:lnTo>
                  <a:lnTo>
                    <a:pt x="435731" y="184865"/>
                  </a:lnTo>
                  <a:close/>
                </a:path>
                <a:path w="502285" h="317500">
                  <a:moveTo>
                    <a:pt x="448935" y="26409"/>
                  </a:moveTo>
                  <a:lnTo>
                    <a:pt x="475343" y="26409"/>
                  </a:lnTo>
                  <a:lnTo>
                    <a:pt x="475343" y="52818"/>
                  </a:lnTo>
                  <a:lnTo>
                    <a:pt x="448935" y="52818"/>
                  </a:lnTo>
                  <a:lnTo>
                    <a:pt x="448935" y="26409"/>
                  </a:lnTo>
                  <a:close/>
                </a:path>
                <a:path w="502285" h="317500">
                  <a:moveTo>
                    <a:pt x="52815" y="184865"/>
                  </a:moveTo>
                  <a:lnTo>
                    <a:pt x="26407" y="184865"/>
                  </a:lnTo>
                  <a:lnTo>
                    <a:pt x="26407" y="158455"/>
                  </a:lnTo>
                  <a:lnTo>
                    <a:pt x="52815" y="158455"/>
                  </a:lnTo>
                  <a:lnTo>
                    <a:pt x="52815" y="184865"/>
                  </a:lnTo>
                  <a:close/>
                </a:path>
                <a:path w="502285" h="317500">
                  <a:moveTo>
                    <a:pt x="105631" y="184865"/>
                  </a:moveTo>
                  <a:lnTo>
                    <a:pt x="79223" y="184865"/>
                  </a:lnTo>
                  <a:lnTo>
                    <a:pt x="79223" y="158455"/>
                  </a:lnTo>
                  <a:lnTo>
                    <a:pt x="105631" y="158455"/>
                  </a:lnTo>
                  <a:lnTo>
                    <a:pt x="105631" y="184865"/>
                  </a:lnTo>
                  <a:close/>
                </a:path>
                <a:path w="502285" h="317500">
                  <a:moveTo>
                    <a:pt x="52815" y="290502"/>
                  </a:moveTo>
                  <a:lnTo>
                    <a:pt x="26407" y="290502"/>
                  </a:lnTo>
                  <a:lnTo>
                    <a:pt x="26407" y="264092"/>
                  </a:lnTo>
                  <a:lnTo>
                    <a:pt x="52815" y="264092"/>
                  </a:lnTo>
                  <a:lnTo>
                    <a:pt x="52815" y="290502"/>
                  </a:lnTo>
                  <a:close/>
                </a:path>
                <a:path w="502285" h="317500">
                  <a:moveTo>
                    <a:pt x="105631" y="290502"/>
                  </a:moveTo>
                  <a:lnTo>
                    <a:pt x="79223" y="290502"/>
                  </a:lnTo>
                  <a:lnTo>
                    <a:pt x="79223" y="264092"/>
                  </a:lnTo>
                  <a:lnTo>
                    <a:pt x="105631" y="264092"/>
                  </a:lnTo>
                  <a:lnTo>
                    <a:pt x="105631" y="290502"/>
                  </a:lnTo>
                  <a:close/>
                </a:path>
                <a:path w="502285" h="317500">
                  <a:moveTo>
                    <a:pt x="369711" y="290502"/>
                  </a:moveTo>
                  <a:lnTo>
                    <a:pt x="343303" y="290502"/>
                  </a:lnTo>
                  <a:lnTo>
                    <a:pt x="343303" y="264092"/>
                  </a:lnTo>
                  <a:lnTo>
                    <a:pt x="369711" y="264092"/>
                  </a:lnTo>
                  <a:lnTo>
                    <a:pt x="369711" y="290502"/>
                  </a:lnTo>
                  <a:close/>
                </a:path>
                <a:path w="502285" h="317500">
                  <a:moveTo>
                    <a:pt x="369711" y="237683"/>
                  </a:moveTo>
                  <a:lnTo>
                    <a:pt x="343303" y="237683"/>
                  </a:lnTo>
                  <a:lnTo>
                    <a:pt x="343303" y="211274"/>
                  </a:lnTo>
                  <a:lnTo>
                    <a:pt x="369711" y="211274"/>
                  </a:lnTo>
                  <a:lnTo>
                    <a:pt x="369711" y="237683"/>
                  </a:lnTo>
                  <a:close/>
                </a:path>
                <a:path w="502285" h="317500">
                  <a:moveTo>
                    <a:pt x="396119" y="26409"/>
                  </a:moveTo>
                  <a:lnTo>
                    <a:pt x="422527" y="26409"/>
                  </a:lnTo>
                  <a:lnTo>
                    <a:pt x="422527" y="52818"/>
                  </a:lnTo>
                  <a:lnTo>
                    <a:pt x="396119" y="52818"/>
                  </a:lnTo>
                  <a:lnTo>
                    <a:pt x="396119" y="26409"/>
                  </a:lnTo>
                  <a:close/>
                </a:path>
                <a:path w="502285" h="317500">
                  <a:moveTo>
                    <a:pt x="422527" y="290502"/>
                  </a:moveTo>
                  <a:lnTo>
                    <a:pt x="396119" y="290502"/>
                  </a:lnTo>
                  <a:lnTo>
                    <a:pt x="396119" y="264092"/>
                  </a:lnTo>
                  <a:lnTo>
                    <a:pt x="422527" y="264092"/>
                  </a:lnTo>
                  <a:lnTo>
                    <a:pt x="422527" y="290502"/>
                  </a:lnTo>
                  <a:close/>
                </a:path>
                <a:path w="502285" h="317500">
                  <a:moveTo>
                    <a:pt x="422527" y="237683"/>
                  </a:moveTo>
                  <a:lnTo>
                    <a:pt x="396119" y="237683"/>
                  </a:lnTo>
                  <a:lnTo>
                    <a:pt x="396119" y="211274"/>
                  </a:lnTo>
                  <a:lnTo>
                    <a:pt x="422527" y="211274"/>
                  </a:lnTo>
                  <a:lnTo>
                    <a:pt x="422527" y="237683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7987" y="2465819"/>
              <a:ext cx="133690" cy="13369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6435" y="2452615"/>
              <a:ext cx="186506" cy="16010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76385" y="2268575"/>
              <a:ext cx="805815" cy="607695"/>
            </a:xfrm>
            <a:custGeom>
              <a:avLst/>
              <a:gdLst/>
              <a:ahLst/>
              <a:cxnLst/>
              <a:rect l="l" t="t" r="r" b="b"/>
              <a:pathLst>
                <a:path w="805814" h="607694">
                  <a:moveTo>
                    <a:pt x="99719" y="171660"/>
                  </a:moveTo>
                  <a:lnTo>
                    <a:pt x="5912" y="171660"/>
                  </a:lnTo>
                  <a:lnTo>
                    <a:pt x="0" y="165748"/>
                  </a:lnTo>
                  <a:lnTo>
                    <a:pt x="0" y="5912"/>
                  </a:lnTo>
                  <a:lnTo>
                    <a:pt x="5912" y="0"/>
                  </a:lnTo>
                  <a:lnTo>
                    <a:pt x="99719" y="0"/>
                  </a:lnTo>
                  <a:lnTo>
                    <a:pt x="105631" y="5912"/>
                  </a:lnTo>
                  <a:lnTo>
                    <a:pt x="105631" y="26409"/>
                  </a:lnTo>
                  <a:lnTo>
                    <a:pt x="26407" y="26409"/>
                  </a:lnTo>
                  <a:lnTo>
                    <a:pt x="26407" y="145251"/>
                  </a:lnTo>
                  <a:lnTo>
                    <a:pt x="105631" y="145251"/>
                  </a:lnTo>
                  <a:lnTo>
                    <a:pt x="105631" y="165748"/>
                  </a:lnTo>
                  <a:lnTo>
                    <a:pt x="99719" y="171660"/>
                  </a:lnTo>
                  <a:close/>
                </a:path>
                <a:path w="805814" h="607694">
                  <a:moveTo>
                    <a:pt x="218555" y="145251"/>
                  </a:moveTo>
                  <a:lnTo>
                    <a:pt x="79223" y="145251"/>
                  </a:lnTo>
                  <a:lnTo>
                    <a:pt x="79223" y="26409"/>
                  </a:lnTo>
                  <a:lnTo>
                    <a:pt x="218555" y="26409"/>
                  </a:lnTo>
                  <a:lnTo>
                    <a:pt x="224467" y="32321"/>
                  </a:lnTo>
                  <a:lnTo>
                    <a:pt x="224467" y="52818"/>
                  </a:lnTo>
                  <a:lnTo>
                    <a:pt x="105631" y="52818"/>
                  </a:lnTo>
                  <a:lnTo>
                    <a:pt x="105631" y="118841"/>
                  </a:lnTo>
                  <a:lnTo>
                    <a:pt x="224467" y="118841"/>
                  </a:lnTo>
                  <a:lnTo>
                    <a:pt x="224467" y="139338"/>
                  </a:lnTo>
                  <a:lnTo>
                    <a:pt x="218555" y="145251"/>
                  </a:lnTo>
                  <a:close/>
                </a:path>
                <a:path w="805814" h="607694">
                  <a:moveTo>
                    <a:pt x="224467" y="118841"/>
                  </a:moveTo>
                  <a:lnTo>
                    <a:pt x="198059" y="118841"/>
                  </a:lnTo>
                  <a:lnTo>
                    <a:pt x="198059" y="52818"/>
                  </a:lnTo>
                  <a:lnTo>
                    <a:pt x="707102" y="52818"/>
                  </a:lnTo>
                  <a:lnTo>
                    <a:pt x="713014" y="58730"/>
                  </a:lnTo>
                  <a:lnTo>
                    <a:pt x="713014" y="79227"/>
                  </a:lnTo>
                  <a:lnTo>
                    <a:pt x="224467" y="79227"/>
                  </a:lnTo>
                  <a:lnTo>
                    <a:pt x="224467" y="118841"/>
                  </a:lnTo>
                  <a:close/>
                </a:path>
                <a:path w="805814" h="607694">
                  <a:moveTo>
                    <a:pt x="713014" y="409344"/>
                  </a:moveTo>
                  <a:lnTo>
                    <a:pt x="686606" y="409344"/>
                  </a:lnTo>
                  <a:lnTo>
                    <a:pt x="686606" y="79227"/>
                  </a:lnTo>
                  <a:lnTo>
                    <a:pt x="713014" y="79227"/>
                  </a:lnTo>
                  <a:lnTo>
                    <a:pt x="713014" y="409344"/>
                  </a:lnTo>
                  <a:close/>
                </a:path>
                <a:path w="805814" h="607694">
                  <a:moveTo>
                    <a:pt x="707102" y="607413"/>
                  </a:moveTo>
                  <a:lnTo>
                    <a:pt x="45524" y="607413"/>
                  </a:lnTo>
                  <a:lnTo>
                    <a:pt x="39611" y="601501"/>
                  </a:lnTo>
                  <a:lnTo>
                    <a:pt x="39611" y="171660"/>
                  </a:lnTo>
                  <a:lnTo>
                    <a:pt x="66019" y="171660"/>
                  </a:lnTo>
                  <a:lnTo>
                    <a:pt x="66019" y="581004"/>
                  </a:lnTo>
                  <a:lnTo>
                    <a:pt x="713014" y="581004"/>
                  </a:lnTo>
                  <a:lnTo>
                    <a:pt x="713014" y="601501"/>
                  </a:lnTo>
                  <a:lnTo>
                    <a:pt x="707102" y="607413"/>
                  </a:lnTo>
                  <a:close/>
                </a:path>
                <a:path w="805814" h="607694">
                  <a:moveTo>
                    <a:pt x="799530" y="541390"/>
                  </a:moveTo>
                  <a:lnTo>
                    <a:pt x="594178" y="541390"/>
                  </a:lnTo>
                  <a:lnTo>
                    <a:pt x="594178" y="514981"/>
                  </a:lnTo>
                  <a:lnTo>
                    <a:pt x="779034" y="514981"/>
                  </a:lnTo>
                  <a:lnTo>
                    <a:pt x="779034" y="435753"/>
                  </a:lnTo>
                  <a:lnTo>
                    <a:pt x="594178" y="435753"/>
                  </a:lnTo>
                  <a:lnTo>
                    <a:pt x="594178" y="409344"/>
                  </a:lnTo>
                  <a:lnTo>
                    <a:pt x="799530" y="409344"/>
                  </a:lnTo>
                  <a:lnTo>
                    <a:pt x="805442" y="415256"/>
                  </a:lnTo>
                  <a:lnTo>
                    <a:pt x="805442" y="535478"/>
                  </a:lnTo>
                  <a:lnTo>
                    <a:pt x="799530" y="541390"/>
                  </a:lnTo>
                  <a:close/>
                </a:path>
                <a:path w="805814" h="607694">
                  <a:moveTo>
                    <a:pt x="673402" y="514981"/>
                  </a:moveTo>
                  <a:lnTo>
                    <a:pt x="646994" y="514981"/>
                  </a:lnTo>
                  <a:lnTo>
                    <a:pt x="646994" y="488571"/>
                  </a:lnTo>
                  <a:lnTo>
                    <a:pt x="594178" y="488571"/>
                  </a:lnTo>
                  <a:lnTo>
                    <a:pt x="594178" y="462162"/>
                  </a:lnTo>
                  <a:lnTo>
                    <a:pt x="646994" y="462162"/>
                  </a:lnTo>
                  <a:lnTo>
                    <a:pt x="646994" y="435753"/>
                  </a:lnTo>
                  <a:lnTo>
                    <a:pt x="673402" y="435753"/>
                  </a:lnTo>
                  <a:lnTo>
                    <a:pt x="673402" y="514981"/>
                  </a:lnTo>
                  <a:close/>
                </a:path>
                <a:path w="805814" h="607694">
                  <a:moveTo>
                    <a:pt x="703517" y="514981"/>
                  </a:moveTo>
                  <a:lnTo>
                    <a:pt x="676297" y="514981"/>
                  </a:lnTo>
                  <a:lnTo>
                    <a:pt x="696103" y="435753"/>
                  </a:lnTo>
                  <a:lnTo>
                    <a:pt x="723323" y="435753"/>
                  </a:lnTo>
                  <a:lnTo>
                    <a:pt x="703517" y="514981"/>
                  </a:lnTo>
                  <a:close/>
                </a:path>
                <a:path w="805814" h="607694">
                  <a:moveTo>
                    <a:pt x="756333" y="514981"/>
                  </a:moveTo>
                  <a:lnTo>
                    <a:pt x="729113" y="514981"/>
                  </a:lnTo>
                  <a:lnTo>
                    <a:pt x="748919" y="435753"/>
                  </a:lnTo>
                  <a:lnTo>
                    <a:pt x="776139" y="435753"/>
                  </a:lnTo>
                  <a:lnTo>
                    <a:pt x="756333" y="514981"/>
                  </a:lnTo>
                  <a:close/>
                </a:path>
                <a:path w="805814" h="607694">
                  <a:moveTo>
                    <a:pt x="713014" y="581004"/>
                  </a:moveTo>
                  <a:lnTo>
                    <a:pt x="686606" y="581004"/>
                  </a:lnTo>
                  <a:lnTo>
                    <a:pt x="686606" y="541390"/>
                  </a:lnTo>
                  <a:lnTo>
                    <a:pt x="713014" y="541390"/>
                  </a:lnTo>
                  <a:lnTo>
                    <a:pt x="713014" y="581004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76385" y="2268576"/>
              <a:ext cx="805815" cy="607695"/>
            </a:xfrm>
            <a:custGeom>
              <a:avLst/>
              <a:gdLst/>
              <a:ahLst/>
              <a:cxnLst/>
              <a:rect l="l" t="t" r="r" b="b"/>
              <a:pathLst>
                <a:path w="805814" h="607694">
                  <a:moveTo>
                    <a:pt x="792238" y="409344"/>
                  </a:moveTo>
                  <a:lnTo>
                    <a:pt x="713014" y="409344"/>
                  </a:lnTo>
                  <a:lnTo>
                    <a:pt x="713014" y="66023"/>
                  </a:lnTo>
                  <a:lnTo>
                    <a:pt x="713014" y="58730"/>
                  </a:lnTo>
                  <a:lnTo>
                    <a:pt x="707102" y="52818"/>
                  </a:lnTo>
                  <a:lnTo>
                    <a:pt x="699810" y="52818"/>
                  </a:lnTo>
                  <a:lnTo>
                    <a:pt x="224467" y="52818"/>
                  </a:lnTo>
                  <a:lnTo>
                    <a:pt x="224467" y="39613"/>
                  </a:lnTo>
                  <a:lnTo>
                    <a:pt x="224467" y="32321"/>
                  </a:lnTo>
                  <a:lnTo>
                    <a:pt x="218555" y="26409"/>
                  </a:lnTo>
                  <a:lnTo>
                    <a:pt x="211263" y="26409"/>
                  </a:lnTo>
                  <a:lnTo>
                    <a:pt x="105631" y="26409"/>
                  </a:lnTo>
                  <a:lnTo>
                    <a:pt x="105631" y="13204"/>
                  </a:lnTo>
                  <a:lnTo>
                    <a:pt x="105631" y="5912"/>
                  </a:lnTo>
                  <a:lnTo>
                    <a:pt x="99719" y="0"/>
                  </a:lnTo>
                  <a:lnTo>
                    <a:pt x="92427" y="0"/>
                  </a:lnTo>
                  <a:lnTo>
                    <a:pt x="13203" y="0"/>
                  </a:lnTo>
                  <a:lnTo>
                    <a:pt x="5912" y="0"/>
                  </a:lnTo>
                  <a:lnTo>
                    <a:pt x="0" y="5912"/>
                  </a:lnTo>
                  <a:lnTo>
                    <a:pt x="0" y="13204"/>
                  </a:lnTo>
                  <a:lnTo>
                    <a:pt x="0" y="158455"/>
                  </a:lnTo>
                  <a:lnTo>
                    <a:pt x="0" y="165748"/>
                  </a:lnTo>
                  <a:lnTo>
                    <a:pt x="5912" y="171660"/>
                  </a:lnTo>
                  <a:lnTo>
                    <a:pt x="13203" y="171660"/>
                  </a:lnTo>
                  <a:lnTo>
                    <a:pt x="39611" y="171660"/>
                  </a:lnTo>
                  <a:lnTo>
                    <a:pt x="39611" y="594209"/>
                  </a:lnTo>
                  <a:lnTo>
                    <a:pt x="39611" y="601501"/>
                  </a:lnTo>
                  <a:lnTo>
                    <a:pt x="45524" y="607413"/>
                  </a:lnTo>
                  <a:lnTo>
                    <a:pt x="52815" y="607413"/>
                  </a:lnTo>
                  <a:lnTo>
                    <a:pt x="699810" y="607413"/>
                  </a:lnTo>
                  <a:lnTo>
                    <a:pt x="707102" y="607413"/>
                  </a:lnTo>
                  <a:lnTo>
                    <a:pt x="713014" y="601501"/>
                  </a:lnTo>
                  <a:lnTo>
                    <a:pt x="713014" y="594209"/>
                  </a:lnTo>
                  <a:lnTo>
                    <a:pt x="713014" y="541390"/>
                  </a:lnTo>
                  <a:lnTo>
                    <a:pt x="792238" y="541390"/>
                  </a:lnTo>
                  <a:lnTo>
                    <a:pt x="799530" y="541390"/>
                  </a:lnTo>
                  <a:lnTo>
                    <a:pt x="805442" y="535478"/>
                  </a:lnTo>
                  <a:lnTo>
                    <a:pt x="805442" y="528185"/>
                  </a:lnTo>
                  <a:lnTo>
                    <a:pt x="805442" y="422548"/>
                  </a:lnTo>
                  <a:lnTo>
                    <a:pt x="805442" y="415256"/>
                  </a:lnTo>
                  <a:lnTo>
                    <a:pt x="799530" y="409344"/>
                  </a:lnTo>
                  <a:lnTo>
                    <a:pt x="792238" y="409344"/>
                  </a:lnTo>
                  <a:close/>
                </a:path>
                <a:path w="805814" h="607694">
                  <a:moveTo>
                    <a:pt x="105631" y="52818"/>
                  </a:moveTo>
                  <a:lnTo>
                    <a:pt x="198059" y="52818"/>
                  </a:lnTo>
                  <a:lnTo>
                    <a:pt x="198059" y="118841"/>
                  </a:lnTo>
                  <a:lnTo>
                    <a:pt x="105631" y="118841"/>
                  </a:lnTo>
                  <a:lnTo>
                    <a:pt x="105631" y="52818"/>
                  </a:lnTo>
                  <a:close/>
                </a:path>
                <a:path w="805814" h="607694">
                  <a:moveTo>
                    <a:pt x="26407" y="26409"/>
                  </a:moveTo>
                  <a:lnTo>
                    <a:pt x="79223" y="26409"/>
                  </a:lnTo>
                  <a:lnTo>
                    <a:pt x="79223" y="145251"/>
                  </a:lnTo>
                  <a:lnTo>
                    <a:pt x="26407" y="145251"/>
                  </a:lnTo>
                  <a:lnTo>
                    <a:pt x="26407" y="26409"/>
                  </a:lnTo>
                  <a:close/>
                </a:path>
                <a:path w="805814" h="607694">
                  <a:moveTo>
                    <a:pt x="686606" y="581004"/>
                  </a:moveTo>
                  <a:lnTo>
                    <a:pt x="66019" y="581004"/>
                  </a:lnTo>
                  <a:lnTo>
                    <a:pt x="66019" y="171660"/>
                  </a:lnTo>
                  <a:lnTo>
                    <a:pt x="92427" y="171660"/>
                  </a:lnTo>
                  <a:lnTo>
                    <a:pt x="99719" y="171660"/>
                  </a:lnTo>
                  <a:lnTo>
                    <a:pt x="105631" y="165748"/>
                  </a:lnTo>
                  <a:lnTo>
                    <a:pt x="105631" y="158455"/>
                  </a:lnTo>
                  <a:lnTo>
                    <a:pt x="105631" y="145251"/>
                  </a:lnTo>
                  <a:lnTo>
                    <a:pt x="211263" y="145251"/>
                  </a:lnTo>
                  <a:lnTo>
                    <a:pt x="218555" y="145251"/>
                  </a:lnTo>
                  <a:lnTo>
                    <a:pt x="224467" y="139338"/>
                  </a:lnTo>
                  <a:lnTo>
                    <a:pt x="224467" y="132046"/>
                  </a:lnTo>
                  <a:lnTo>
                    <a:pt x="224467" y="79227"/>
                  </a:lnTo>
                  <a:lnTo>
                    <a:pt x="686606" y="79227"/>
                  </a:lnTo>
                  <a:lnTo>
                    <a:pt x="686606" y="409344"/>
                  </a:lnTo>
                  <a:lnTo>
                    <a:pt x="594178" y="409344"/>
                  </a:lnTo>
                  <a:lnTo>
                    <a:pt x="594178" y="435753"/>
                  </a:lnTo>
                  <a:lnTo>
                    <a:pt x="646994" y="435753"/>
                  </a:lnTo>
                  <a:lnTo>
                    <a:pt x="646994" y="462162"/>
                  </a:lnTo>
                  <a:lnTo>
                    <a:pt x="594178" y="462162"/>
                  </a:lnTo>
                  <a:lnTo>
                    <a:pt x="594178" y="488571"/>
                  </a:lnTo>
                  <a:lnTo>
                    <a:pt x="646994" y="488571"/>
                  </a:lnTo>
                  <a:lnTo>
                    <a:pt x="646994" y="514981"/>
                  </a:lnTo>
                  <a:lnTo>
                    <a:pt x="594178" y="514981"/>
                  </a:lnTo>
                  <a:lnTo>
                    <a:pt x="594178" y="541390"/>
                  </a:lnTo>
                  <a:lnTo>
                    <a:pt x="686606" y="541390"/>
                  </a:lnTo>
                  <a:lnTo>
                    <a:pt x="686606" y="581004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8962" y="2703504"/>
              <a:ext cx="107282" cy="8087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8202" y="2148078"/>
              <a:ext cx="1130045" cy="84734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188583" y="2148459"/>
              <a:ext cx="1130300" cy="804545"/>
            </a:xfrm>
            <a:custGeom>
              <a:avLst/>
              <a:gdLst/>
              <a:ahLst/>
              <a:cxnLst/>
              <a:rect l="l" t="t" r="r" b="b"/>
              <a:pathLst>
                <a:path w="1130300" h="804544">
                  <a:moveTo>
                    <a:pt x="0" y="0"/>
                  </a:moveTo>
                  <a:lnTo>
                    <a:pt x="1130084" y="804278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88583" y="2148453"/>
              <a:ext cx="1130300" cy="804545"/>
            </a:xfrm>
            <a:custGeom>
              <a:avLst/>
              <a:gdLst/>
              <a:ahLst/>
              <a:cxnLst/>
              <a:rect l="l" t="t" r="r" b="b"/>
              <a:pathLst>
                <a:path w="1130300" h="804544">
                  <a:moveTo>
                    <a:pt x="0" y="804278"/>
                  </a:moveTo>
                  <a:lnTo>
                    <a:pt x="1130084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79327" y="3488943"/>
            <a:ext cx="904022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FFACE7"/>
                </a:solidFill>
                <a:latin typeface="SF Compact Display" panose="020B0504030202060204" pitchFamily="34" charset="0"/>
                <a:cs typeface="Arial MT"/>
              </a:rPr>
              <a:t>PyShark</a:t>
            </a:r>
            <a:endParaRPr dirty="0">
              <a:latin typeface="SF Compact Display" panose="020B0504030202060204" pitchFamily="34" charset="0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44551" y="3475874"/>
            <a:ext cx="603613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pc="11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S</a:t>
            </a:r>
            <a:r>
              <a:rPr lang="en-IN" spc="229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a</a:t>
            </a:r>
            <a:r>
              <a:rPr lang="en-IN" spc="5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v</a:t>
            </a:r>
            <a:r>
              <a:rPr lang="en-IN" spc="-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e</a:t>
            </a:r>
            <a:endParaRPr lang="en-IN" dirty="0">
              <a:latin typeface="SF Compact Display" panose="020B0504030202060204" pitchFamily="34" charset="0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43670" y="3482636"/>
            <a:ext cx="671313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225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Pro</a:t>
            </a:r>
            <a:r>
              <a:rPr spc="90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f</a:t>
            </a:r>
            <a:r>
              <a:rPr spc="-65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it</a:t>
            </a:r>
            <a:endParaRPr dirty="0">
              <a:latin typeface="SF Compact Display" panose="020B0504030202060204" pitchFamily="34" charset="0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19022" y="1541526"/>
            <a:ext cx="2081530" cy="2059939"/>
            <a:chOff x="1319022" y="1541526"/>
            <a:chExt cx="2081530" cy="2059939"/>
          </a:xfrm>
        </p:grpSpPr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022" y="1541526"/>
              <a:ext cx="2081021" cy="205967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624584" y="1847088"/>
              <a:ext cx="1470025" cy="1449070"/>
            </a:xfrm>
            <a:custGeom>
              <a:avLst/>
              <a:gdLst/>
              <a:ahLst/>
              <a:cxnLst/>
              <a:rect l="l" t="t" r="r" b="b"/>
              <a:pathLst>
                <a:path w="1470025" h="1449070">
                  <a:moveTo>
                    <a:pt x="0" y="724281"/>
                  </a:moveTo>
                  <a:lnTo>
                    <a:pt x="1563" y="676659"/>
                  </a:lnTo>
                  <a:lnTo>
                    <a:pt x="6188" y="629859"/>
                  </a:lnTo>
                  <a:lnTo>
                    <a:pt x="13778" y="583978"/>
                  </a:lnTo>
                  <a:lnTo>
                    <a:pt x="24237" y="539110"/>
                  </a:lnTo>
                  <a:lnTo>
                    <a:pt x="37467" y="495351"/>
                  </a:lnTo>
                  <a:lnTo>
                    <a:pt x="53372" y="452796"/>
                  </a:lnTo>
                  <a:lnTo>
                    <a:pt x="71855" y="411541"/>
                  </a:lnTo>
                  <a:lnTo>
                    <a:pt x="92818" y="371681"/>
                  </a:lnTo>
                  <a:lnTo>
                    <a:pt x="116166" y="333312"/>
                  </a:lnTo>
                  <a:lnTo>
                    <a:pt x="141801" y="296528"/>
                  </a:lnTo>
                  <a:lnTo>
                    <a:pt x="169626" y="261427"/>
                  </a:lnTo>
                  <a:lnTo>
                    <a:pt x="199545" y="228102"/>
                  </a:lnTo>
                  <a:lnTo>
                    <a:pt x="231461" y="196649"/>
                  </a:lnTo>
                  <a:lnTo>
                    <a:pt x="265277" y="167165"/>
                  </a:lnTo>
                  <a:lnTo>
                    <a:pt x="300896" y="139743"/>
                  </a:lnTo>
                  <a:lnTo>
                    <a:pt x="338221" y="114480"/>
                  </a:lnTo>
                  <a:lnTo>
                    <a:pt x="377155" y="91471"/>
                  </a:lnTo>
                  <a:lnTo>
                    <a:pt x="417602" y="70812"/>
                  </a:lnTo>
                  <a:lnTo>
                    <a:pt x="459465" y="52598"/>
                  </a:lnTo>
                  <a:lnTo>
                    <a:pt x="502646" y="36924"/>
                  </a:lnTo>
                  <a:lnTo>
                    <a:pt x="547050" y="23885"/>
                  </a:lnTo>
                  <a:lnTo>
                    <a:pt x="592579" y="13578"/>
                  </a:lnTo>
                  <a:lnTo>
                    <a:pt x="639136" y="6098"/>
                  </a:lnTo>
                  <a:lnTo>
                    <a:pt x="686625" y="1540"/>
                  </a:lnTo>
                  <a:lnTo>
                    <a:pt x="734949" y="0"/>
                  </a:lnTo>
                  <a:lnTo>
                    <a:pt x="783272" y="1540"/>
                  </a:lnTo>
                  <a:lnTo>
                    <a:pt x="830761" y="6098"/>
                  </a:lnTo>
                  <a:lnTo>
                    <a:pt x="877318" y="13578"/>
                  </a:lnTo>
                  <a:lnTo>
                    <a:pt x="922847" y="23885"/>
                  </a:lnTo>
                  <a:lnTo>
                    <a:pt x="967251" y="36924"/>
                  </a:lnTo>
                  <a:lnTo>
                    <a:pt x="1010432" y="52598"/>
                  </a:lnTo>
                  <a:lnTo>
                    <a:pt x="1052295" y="70812"/>
                  </a:lnTo>
                  <a:lnTo>
                    <a:pt x="1092742" y="91471"/>
                  </a:lnTo>
                  <a:lnTo>
                    <a:pt x="1131676" y="114480"/>
                  </a:lnTo>
                  <a:lnTo>
                    <a:pt x="1169001" y="139743"/>
                  </a:lnTo>
                  <a:lnTo>
                    <a:pt x="1204620" y="167165"/>
                  </a:lnTo>
                  <a:lnTo>
                    <a:pt x="1238436" y="196649"/>
                  </a:lnTo>
                  <a:lnTo>
                    <a:pt x="1270352" y="228102"/>
                  </a:lnTo>
                  <a:lnTo>
                    <a:pt x="1300271" y="261427"/>
                  </a:lnTo>
                  <a:lnTo>
                    <a:pt x="1328096" y="296528"/>
                  </a:lnTo>
                  <a:lnTo>
                    <a:pt x="1353731" y="333312"/>
                  </a:lnTo>
                  <a:lnTo>
                    <a:pt x="1377079" y="371681"/>
                  </a:lnTo>
                  <a:lnTo>
                    <a:pt x="1398042" y="411541"/>
                  </a:lnTo>
                  <a:lnTo>
                    <a:pt x="1416525" y="452796"/>
                  </a:lnTo>
                  <a:lnTo>
                    <a:pt x="1432430" y="495351"/>
                  </a:lnTo>
                  <a:lnTo>
                    <a:pt x="1445660" y="539110"/>
                  </a:lnTo>
                  <a:lnTo>
                    <a:pt x="1456119" y="583978"/>
                  </a:lnTo>
                  <a:lnTo>
                    <a:pt x="1463709" y="629859"/>
                  </a:lnTo>
                  <a:lnTo>
                    <a:pt x="1468334" y="676659"/>
                  </a:lnTo>
                  <a:lnTo>
                    <a:pt x="1469898" y="724281"/>
                  </a:lnTo>
                  <a:lnTo>
                    <a:pt x="1468334" y="771902"/>
                  </a:lnTo>
                  <a:lnTo>
                    <a:pt x="1463709" y="818702"/>
                  </a:lnTo>
                  <a:lnTo>
                    <a:pt x="1456119" y="864583"/>
                  </a:lnTo>
                  <a:lnTo>
                    <a:pt x="1445660" y="909451"/>
                  </a:lnTo>
                  <a:lnTo>
                    <a:pt x="1432430" y="953210"/>
                  </a:lnTo>
                  <a:lnTo>
                    <a:pt x="1416525" y="995765"/>
                  </a:lnTo>
                  <a:lnTo>
                    <a:pt x="1398042" y="1037020"/>
                  </a:lnTo>
                  <a:lnTo>
                    <a:pt x="1377079" y="1076880"/>
                  </a:lnTo>
                  <a:lnTo>
                    <a:pt x="1353731" y="1115249"/>
                  </a:lnTo>
                  <a:lnTo>
                    <a:pt x="1328096" y="1152033"/>
                  </a:lnTo>
                  <a:lnTo>
                    <a:pt x="1300271" y="1187134"/>
                  </a:lnTo>
                  <a:lnTo>
                    <a:pt x="1270352" y="1220459"/>
                  </a:lnTo>
                  <a:lnTo>
                    <a:pt x="1238436" y="1251912"/>
                  </a:lnTo>
                  <a:lnTo>
                    <a:pt x="1204620" y="1281396"/>
                  </a:lnTo>
                  <a:lnTo>
                    <a:pt x="1169001" y="1308818"/>
                  </a:lnTo>
                  <a:lnTo>
                    <a:pt x="1131676" y="1334081"/>
                  </a:lnTo>
                  <a:lnTo>
                    <a:pt x="1092742" y="1357090"/>
                  </a:lnTo>
                  <a:lnTo>
                    <a:pt x="1052295" y="1377749"/>
                  </a:lnTo>
                  <a:lnTo>
                    <a:pt x="1010432" y="1395963"/>
                  </a:lnTo>
                  <a:lnTo>
                    <a:pt x="967251" y="1411637"/>
                  </a:lnTo>
                  <a:lnTo>
                    <a:pt x="922847" y="1424676"/>
                  </a:lnTo>
                  <a:lnTo>
                    <a:pt x="877318" y="1434983"/>
                  </a:lnTo>
                  <a:lnTo>
                    <a:pt x="830761" y="1442463"/>
                  </a:lnTo>
                  <a:lnTo>
                    <a:pt x="783272" y="1447021"/>
                  </a:lnTo>
                  <a:lnTo>
                    <a:pt x="734949" y="1448562"/>
                  </a:lnTo>
                  <a:lnTo>
                    <a:pt x="686625" y="1447021"/>
                  </a:lnTo>
                  <a:lnTo>
                    <a:pt x="639136" y="1442463"/>
                  </a:lnTo>
                  <a:lnTo>
                    <a:pt x="592579" y="1434983"/>
                  </a:lnTo>
                  <a:lnTo>
                    <a:pt x="547050" y="1424676"/>
                  </a:lnTo>
                  <a:lnTo>
                    <a:pt x="502646" y="1411637"/>
                  </a:lnTo>
                  <a:lnTo>
                    <a:pt x="459465" y="1395963"/>
                  </a:lnTo>
                  <a:lnTo>
                    <a:pt x="417602" y="1377749"/>
                  </a:lnTo>
                  <a:lnTo>
                    <a:pt x="377155" y="1357090"/>
                  </a:lnTo>
                  <a:lnTo>
                    <a:pt x="338221" y="1334081"/>
                  </a:lnTo>
                  <a:lnTo>
                    <a:pt x="300896" y="1308818"/>
                  </a:lnTo>
                  <a:lnTo>
                    <a:pt x="265277" y="1281396"/>
                  </a:lnTo>
                  <a:lnTo>
                    <a:pt x="231461" y="1251912"/>
                  </a:lnTo>
                  <a:lnTo>
                    <a:pt x="199545" y="1220459"/>
                  </a:lnTo>
                  <a:lnTo>
                    <a:pt x="169626" y="1187134"/>
                  </a:lnTo>
                  <a:lnTo>
                    <a:pt x="141801" y="1152033"/>
                  </a:lnTo>
                  <a:lnTo>
                    <a:pt x="116166" y="1115249"/>
                  </a:lnTo>
                  <a:lnTo>
                    <a:pt x="92818" y="1076880"/>
                  </a:lnTo>
                  <a:lnTo>
                    <a:pt x="71855" y="1037020"/>
                  </a:lnTo>
                  <a:lnTo>
                    <a:pt x="53372" y="995765"/>
                  </a:lnTo>
                  <a:lnTo>
                    <a:pt x="37467" y="953210"/>
                  </a:lnTo>
                  <a:lnTo>
                    <a:pt x="24237" y="909451"/>
                  </a:lnTo>
                  <a:lnTo>
                    <a:pt x="13778" y="864583"/>
                  </a:lnTo>
                  <a:lnTo>
                    <a:pt x="6188" y="818702"/>
                  </a:lnTo>
                  <a:lnTo>
                    <a:pt x="1563" y="771902"/>
                  </a:lnTo>
                  <a:lnTo>
                    <a:pt x="0" y="724281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3769853" y="285750"/>
            <a:ext cx="1394038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75" dirty="0"/>
              <a:t>E</a:t>
            </a:r>
            <a:r>
              <a:rPr lang="en-IN" b="1" spc="-120" dirty="0"/>
              <a:t>XPLOIT</a:t>
            </a:r>
            <a:endParaRPr b="1" spc="1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4989" y="2021598"/>
            <a:ext cx="1013460" cy="1013460"/>
            <a:chOff x="1824989" y="2021598"/>
            <a:chExt cx="1013460" cy="1013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4989" y="2021598"/>
              <a:ext cx="1013447" cy="10134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25472" y="2104161"/>
              <a:ext cx="825500" cy="862330"/>
            </a:xfrm>
            <a:custGeom>
              <a:avLst/>
              <a:gdLst/>
              <a:ahLst/>
              <a:cxnLst/>
              <a:rect l="l" t="t" r="r" b="b"/>
              <a:pathLst>
                <a:path w="825500" h="862330">
                  <a:moveTo>
                    <a:pt x="384213" y="460070"/>
                  </a:moveTo>
                  <a:lnTo>
                    <a:pt x="382295" y="455409"/>
                  </a:lnTo>
                  <a:lnTo>
                    <a:pt x="375412" y="448538"/>
                  </a:lnTo>
                  <a:lnTo>
                    <a:pt x="370751" y="446608"/>
                  </a:lnTo>
                  <a:lnTo>
                    <a:pt x="365912" y="446608"/>
                  </a:lnTo>
                  <a:lnTo>
                    <a:pt x="347624" y="446659"/>
                  </a:lnTo>
                  <a:lnTo>
                    <a:pt x="347624" y="483311"/>
                  </a:lnTo>
                  <a:lnTo>
                    <a:pt x="347624" y="763930"/>
                  </a:lnTo>
                  <a:lnTo>
                    <a:pt x="38341" y="724484"/>
                  </a:lnTo>
                  <a:lnTo>
                    <a:pt x="38341" y="483946"/>
                  </a:lnTo>
                  <a:lnTo>
                    <a:pt x="347624" y="483311"/>
                  </a:lnTo>
                  <a:lnTo>
                    <a:pt x="347624" y="446659"/>
                  </a:lnTo>
                  <a:lnTo>
                    <a:pt x="20015" y="447332"/>
                  </a:lnTo>
                  <a:lnTo>
                    <a:pt x="1752" y="465658"/>
                  </a:lnTo>
                  <a:lnTo>
                    <a:pt x="1752" y="749846"/>
                  </a:lnTo>
                  <a:lnTo>
                    <a:pt x="8597" y="757643"/>
                  </a:lnTo>
                  <a:lnTo>
                    <a:pt x="364375" y="803008"/>
                  </a:lnTo>
                  <a:lnTo>
                    <a:pt x="365150" y="803059"/>
                  </a:lnTo>
                  <a:lnTo>
                    <a:pt x="370344" y="803059"/>
                  </a:lnTo>
                  <a:lnTo>
                    <a:pt x="374662" y="801446"/>
                  </a:lnTo>
                  <a:lnTo>
                    <a:pt x="381939" y="794994"/>
                  </a:lnTo>
                  <a:lnTo>
                    <a:pt x="384213" y="789990"/>
                  </a:lnTo>
                  <a:lnTo>
                    <a:pt x="384213" y="763930"/>
                  </a:lnTo>
                  <a:lnTo>
                    <a:pt x="384213" y="483311"/>
                  </a:lnTo>
                  <a:lnTo>
                    <a:pt x="384213" y="460070"/>
                  </a:lnTo>
                  <a:close/>
                </a:path>
                <a:path w="825500" h="862330">
                  <a:moveTo>
                    <a:pt x="384213" y="71856"/>
                  </a:moveTo>
                  <a:lnTo>
                    <a:pt x="381939" y="66852"/>
                  </a:lnTo>
                  <a:lnTo>
                    <a:pt x="374078" y="59880"/>
                  </a:lnTo>
                  <a:lnTo>
                    <a:pt x="368769" y="58267"/>
                  </a:lnTo>
                  <a:lnTo>
                    <a:pt x="347624" y="60998"/>
                  </a:lnTo>
                  <a:lnTo>
                    <a:pt x="347624" y="97967"/>
                  </a:lnTo>
                  <a:lnTo>
                    <a:pt x="347624" y="372300"/>
                  </a:lnTo>
                  <a:lnTo>
                    <a:pt x="36588" y="372300"/>
                  </a:lnTo>
                  <a:lnTo>
                    <a:pt x="36588" y="138074"/>
                  </a:lnTo>
                  <a:lnTo>
                    <a:pt x="347624" y="97967"/>
                  </a:lnTo>
                  <a:lnTo>
                    <a:pt x="347624" y="60998"/>
                  </a:lnTo>
                  <a:lnTo>
                    <a:pt x="6819" y="104952"/>
                  </a:lnTo>
                  <a:lnTo>
                    <a:pt x="0" y="112750"/>
                  </a:lnTo>
                  <a:lnTo>
                    <a:pt x="0" y="390626"/>
                  </a:lnTo>
                  <a:lnTo>
                    <a:pt x="1435" y="397764"/>
                  </a:lnTo>
                  <a:lnTo>
                    <a:pt x="5359" y="403593"/>
                  </a:lnTo>
                  <a:lnTo>
                    <a:pt x="11176" y="407517"/>
                  </a:lnTo>
                  <a:lnTo>
                    <a:pt x="18288" y="408965"/>
                  </a:lnTo>
                  <a:lnTo>
                    <a:pt x="365912" y="408965"/>
                  </a:lnTo>
                  <a:lnTo>
                    <a:pt x="373037" y="407517"/>
                  </a:lnTo>
                  <a:lnTo>
                    <a:pt x="378853" y="403593"/>
                  </a:lnTo>
                  <a:lnTo>
                    <a:pt x="382778" y="397764"/>
                  </a:lnTo>
                  <a:lnTo>
                    <a:pt x="384213" y="390626"/>
                  </a:lnTo>
                  <a:lnTo>
                    <a:pt x="384213" y="372300"/>
                  </a:lnTo>
                  <a:lnTo>
                    <a:pt x="384213" y="97967"/>
                  </a:lnTo>
                  <a:lnTo>
                    <a:pt x="384213" y="71856"/>
                  </a:lnTo>
                  <a:close/>
                </a:path>
                <a:path w="825500" h="862330">
                  <a:moveTo>
                    <a:pt x="825080" y="465658"/>
                  </a:moveTo>
                  <a:lnTo>
                    <a:pt x="788479" y="447306"/>
                  </a:lnTo>
                  <a:lnTo>
                    <a:pt x="788479" y="483946"/>
                  </a:lnTo>
                  <a:lnTo>
                    <a:pt x="788479" y="822731"/>
                  </a:lnTo>
                  <a:lnTo>
                    <a:pt x="457403" y="777875"/>
                  </a:lnTo>
                  <a:lnTo>
                    <a:pt x="457403" y="483489"/>
                  </a:lnTo>
                  <a:lnTo>
                    <a:pt x="788479" y="483946"/>
                  </a:lnTo>
                  <a:lnTo>
                    <a:pt x="788479" y="447306"/>
                  </a:lnTo>
                  <a:lnTo>
                    <a:pt x="434276" y="446811"/>
                  </a:lnTo>
                  <a:lnTo>
                    <a:pt x="429628" y="448741"/>
                  </a:lnTo>
                  <a:lnTo>
                    <a:pt x="422770" y="455612"/>
                  </a:lnTo>
                  <a:lnTo>
                    <a:pt x="420839" y="460273"/>
                  </a:lnTo>
                  <a:lnTo>
                    <a:pt x="420839" y="803059"/>
                  </a:lnTo>
                  <a:lnTo>
                    <a:pt x="427609" y="810831"/>
                  </a:lnTo>
                  <a:lnTo>
                    <a:pt x="805154" y="861987"/>
                  </a:lnTo>
                  <a:lnTo>
                    <a:pt x="805980" y="862050"/>
                  </a:lnTo>
                  <a:lnTo>
                    <a:pt x="811187" y="862050"/>
                  </a:lnTo>
                  <a:lnTo>
                    <a:pt x="815467" y="860450"/>
                  </a:lnTo>
                  <a:lnTo>
                    <a:pt x="822794" y="854036"/>
                  </a:lnTo>
                  <a:lnTo>
                    <a:pt x="825080" y="849007"/>
                  </a:lnTo>
                  <a:lnTo>
                    <a:pt x="825080" y="822731"/>
                  </a:lnTo>
                  <a:lnTo>
                    <a:pt x="825080" y="483489"/>
                  </a:lnTo>
                  <a:lnTo>
                    <a:pt x="825080" y="465658"/>
                  </a:lnTo>
                  <a:close/>
                </a:path>
                <a:path w="825500" h="862330">
                  <a:moveTo>
                    <a:pt x="825080" y="13563"/>
                  </a:moveTo>
                  <a:lnTo>
                    <a:pt x="822807" y="8547"/>
                  </a:lnTo>
                  <a:lnTo>
                    <a:pt x="814870" y="1587"/>
                  </a:lnTo>
                  <a:lnTo>
                    <a:pt x="809625" y="0"/>
                  </a:lnTo>
                  <a:lnTo>
                    <a:pt x="788492" y="2844"/>
                  </a:lnTo>
                  <a:lnTo>
                    <a:pt x="788492" y="39814"/>
                  </a:lnTo>
                  <a:lnTo>
                    <a:pt x="788492" y="372300"/>
                  </a:lnTo>
                  <a:lnTo>
                    <a:pt x="457403" y="372300"/>
                  </a:lnTo>
                  <a:lnTo>
                    <a:pt x="457403" y="84213"/>
                  </a:lnTo>
                  <a:lnTo>
                    <a:pt x="788492" y="39814"/>
                  </a:lnTo>
                  <a:lnTo>
                    <a:pt x="788492" y="2844"/>
                  </a:lnTo>
                  <a:lnTo>
                    <a:pt x="427583" y="51219"/>
                  </a:lnTo>
                  <a:lnTo>
                    <a:pt x="420801" y="58991"/>
                  </a:lnTo>
                  <a:lnTo>
                    <a:pt x="420801" y="390626"/>
                  </a:lnTo>
                  <a:lnTo>
                    <a:pt x="422249" y="397764"/>
                  </a:lnTo>
                  <a:lnTo>
                    <a:pt x="426173" y="403593"/>
                  </a:lnTo>
                  <a:lnTo>
                    <a:pt x="431990" y="407517"/>
                  </a:lnTo>
                  <a:lnTo>
                    <a:pt x="439102" y="408965"/>
                  </a:lnTo>
                  <a:lnTo>
                    <a:pt x="806780" y="408965"/>
                  </a:lnTo>
                  <a:lnTo>
                    <a:pt x="813904" y="407517"/>
                  </a:lnTo>
                  <a:lnTo>
                    <a:pt x="819721" y="403593"/>
                  </a:lnTo>
                  <a:lnTo>
                    <a:pt x="823645" y="397764"/>
                  </a:lnTo>
                  <a:lnTo>
                    <a:pt x="825080" y="390626"/>
                  </a:lnTo>
                  <a:lnTo>
                    <a:pt x="825080" y="372300"/>
                  </a:lnTo>
                  <a:lnTo>
                    <a:pt x="825080" y="39814"/>
                  </a:lnTo>
                  <a:lnTo>
                    <a:pt x="825080" y="13563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517417" y="1541526"/>
            <a:ext cx="2082164" cy="2059939"/>
            <a:chOff x="3517417" y="1541526"/>
            <a:chExt cx="2082164" cy="205993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417" y="1541526"/>
              <a:ext cx="2081745" cy="20596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22954" y="1847088"/>
              <a:ext cx="1470660" cy="1449070"/>
            </a:xfrm>
            <a:custGeom>
              <a:avLst/>
              <a:gdLst/>
              <a:ahLst/>
              <a:cxnLst/>
              <a:rect l="l" t="t" r="r" b="b"/>
              <a:pathLst>
                <a:path w="1470660" h="1449070">
                  <a:moveTo>
                    <a:pt x="0" y="724281"/>
                  </a:moveTo>
                  <a:lnTo>
                    <a:pt x="1564" y="676659"/>
                  </a:lnTo>
                  <a:lnTo>
                    <a:pt x="6191" y="629859"/>
                  </a:lnTo>
                  <a:lnTo>
                    <a:pt x="13786" y="583978"/>
                  </a:lnTo>
                  <a:lnTo>
                    <a:pt x="24250" y="539110"/>
                  </a:lnTo>
                  <a:lnTo>
                    <a:pt x="37487" y="495351"/>
                  </a:lnTo>
                  <a:lnTo>
                    <a:pt x="53401" y="452796"/>
                  </a:lnTo>
                  <a:lnTo>
                    <a:pt x="71893" y="411541"/>
                  </a:lnTo>
                  <a:lnTo>
                    <a:pt x="92868" y="371681"/>
                  </a:lnTo>
                  <a:lnTo>
                    <a:pt x="116228" y="333312"/>
                  </a:lnTo>
                  <a:lnTo>
                    <a:pt x="141877" y="296528"/>
                  </a:lnTo>
                  <a:lnTo>
                    <a:pt x="169717" y="261427"/>
                  </a:lnTo>
                  <a:lnTo>
                    <a:pt x="199651" y="228102"/>
                  </a:lnTo>
                  <a:lnTo>
                    <a:pt x="231584" y="196649"/>
                  </a:lnTo>
                  <a:lnTo>
                    <a:pt x="265417" y="167165"/>
                  </a:lnTo>
                  <a:lnTo>
                    <a:pt x="301055" y="139743"/>
                  </a:lnTo>
                  <a:lnTo>
                    <a:pt x="338399" y="114480"/>
                  </a:lnTo>
                  <a:lnTo>
                    <a:pt x="377354" y="91471"/>
                  </a:lnTo>
                  <a:lnTo>
                    <a:pt x="417822" y="70812"/>
                  </a:lnTo>
                  <a:lnTo>
                    <a:pt x="459706" y="52598"/>
                  </a:lnTo>
                  <a:lnTo>
                    <a:pt x="502910" y="36924"/>
                  </a:lnTo>
                  <a:lnTo>
                    <a:pt x="547336" y="23885"/>
                  </a:lnTo>
                  <a:lnTo>
                    <a:pt x="592888" y="13578"/>
                  </a:lnTo>
                  <a:lnTo>
                    <a:pt x="639469" y="6098"/>
                  </a:lnTo>
                  <a:lnTo>
                    <a:pt x="686982" y="1540"/>
                  </a:lnTo>
                  <a:lnTo>
                    <a:pt x="735330" y="0"/>
                  </a:lnTo>
                  <a:lnTo>
                    <a:pt x="783677" y="1540"/>
                  </a:lnTo>
                  <a:lnTo>
                    <a:pt x="831190" y="6098"/>
                  </a:lnTo>
                  <a:lnTo>
                    <a:pt x="877771" y="13578"/>
                  </a:lnTo>
                  <a:lnTo>
                    <a:pt x="923323" y="23885"/>
                  </a:lnTo>
                  <a:lnTo>
                    <a:pt x="967749" y="36924"/>
                  </a:lnTo>
                  <a:lnTo>
                    <a:pt x="1010953" y="52598"/>
                  </a:lnTo>
                  <a:lnTo>
                    <a:pt x="1052837" y="70812"/>
                  </a:lnTo>
                  <a:lnTo>
                    <a:pt x="1093305" y="91471"/>
                  </a:lnTo>
                  <a:lnTo>
                    <a:pt x="1132260" y="114480"/>
                  </a:lnTo>
                  <a:lnTo>
                    <a:pt x="1169604" y="139743"/>
                  </a:lnTo>
                  <a:lnTo>
                    <a:pt x="1205242" y="167165"/>
                  </a:lnTo>
                  <a:lnTo>
                    <a:pt x="1239075" y="196649"/>
                  </a:lnTo>
                  <a:lnTo>
                    <a:pt x="1271008" y="228102"/>
                  </a:lnTo>
                  <a:lnTo>
                    <a:pt x="1300942" y="261427"/>
                  </a:lnTo>
                  <a:lnTo>
                    <a:pt x="1328782" y="296528"/>
                  </a:lnTo>
                  <a:lnTo>
                    <a:pt x="1354431" y="333312"/>
                  </a:lnTo>
                  <a:lnTo>
                    <a:pt x="1377791" y="371681"/>
                  </a:lnTo>
                  <a:lnTo>
                    <a:pt x="1398766" y="411541"/>
                  </a:lnTo>
                  <a:lnTo>
                    <a:pt x="1417258" y="452796"/>
                  </a:lnTo>
                  <a:lnTo>
                    <a:pt x="1433172" y="495351"/>
                  </a:lnTo>
                  <a:lnTo>
                    <a:pt x="1446409" y="539110"/>
                  </a:lnTo>
                  <a:lnTo>
                    <a:pt x="1456873" y="583978"/>
                  </a:lnTo>
                  <a:lnTo>
                    <a:pt x="1464468" y="629859"/>
                  </a:lnTo>
                  <a:lnTo>
                    <a:pt x="1469095" y="676659"/>
                  </a:lnTo>
                  <a:lnTo>
                    <a:pt x="1470660" y="724281"/>
                  </a:lnTo>
                  <a:lnTo>
                    <a:pt x="1469095" y="771902"/>
                  </a:lnTo>
                  <a:lnTo>
                    <a:pt x="1464468" y="818702"/>
                  </a:lnTo>
                  <a:lnTo>
                    <a:pt x="1456873" y="864583"/>
                  </a:lnTo>
                  <a:lnTo>
                    <a:pt x="1446409" y="909451"/>
                  </a:lnTo>
                  <a:lnTo>
                    <a:pt x="1433172" y="953210"/>
                  </a:lnTo>
                  <a:lnTo>
                    <a:pt x="1417258" y="995765"/>
                  </a:lnTo>
                  <a:lnTo>
                    <a:pt x="1398766" y="1037020"/>
                  </a:lnTo>
                  <a:lnTo>
                    <a:pt x="1377791" y="1076880"/>
                  </a:lnTo>
                  <a:lnTo>
                    <a:pt x="1354431" y="1115249"/>
                  </a:lnTo>
                  <a:lnTo>
                    <a:pt x="1328782" y="1152033"/>
                  </a:lnTo>
                  <a:lnTo>
                    <a:pt x="1300942" y="1187134"/>
                  </a:lnTo>
                  <a:lnTo>
                    <a:pt x="1271008" y="1220459"/>
                  </a:lnTo>
                  <a:lnTo>
                    <a:pt x="1239075" y="1251912"/>
                  </a:lnTo>
                  <a:lnTo>
                    <a:pt x="1205242" y="1281396"/>
                  </a:lnTo>
                  <a:lnTo>
                    <a:pt x="1169604" y="1308818"/>
                  </a:lnTo>
                  <a:lnTo>
                    <a:pt x="1132260" y="1334081"/>
                  </a:lnTo>
                  <a:lnTo>
                    <a:pt x="1093305" y="1357090"/>
                  </a:lnTo>
                  <a:lnTo>
                    <a:pt x="1052837" y="1377749"/>
                  </a:lnTo>
                  <a:lnTo>
                    <a:pt x="1010953" y="1395963"/>
                  </a:lnTo>
                  <a:lnTo>
                    <a:pt x="967749" y="1411637"/>
                  </a:lnTo>
                  <a:lnTo>
                    <a:pt x="923323" y="1424676"/>
                  </a:lnTo>
                  <a:lnTo>
                    <a:pt x="877771" y="1434983"/>
                  </a:lnTo>
                  <a:lnTo>
                    <a:pt x="831190" y="1442463"/>
                  </a:lnTo>
                  <a:lnTo>
                    <a:pt x="783677" y="1447021"/>
                  </a:lnTo>
                  <a:lnTo>
                    <a:pt x="735330" y="1448562"/>
                  </a:lnTo>
                  <a:lnTo>
                    <a:pt x="686982" y="1447021"/>
                  </a:lnTo>
                  <a:lnTo>
                    <a:pt x="639469" y="1442463"/>
                  </a:lnTo>
                  <a:lnTo>
                    <a:pt x="592888" y="1434983"/>
                  </a:lnTo>
                  <a:lnTo>
                    <a:pt x="547336" y="1424676"/>
                  </a:lnTo>
                  <a:lnTo>
                    <a:pt x="502910" y="1411637"/>
                  </a:lnTo>
                  <a:lnTo>
                    <a:pt x="459706" y="1395963"/>
                  </a:lnTo>
                  <a:lnTo>
                    <a:pt x="417822" y="1377749"/>
                  </a:lnTo>
                  <a:lnTo>
                    <a:pt x="377354" y="1357090"/>
                  </a:lnTo>
                  <a:lnTo>
                    <a:pt x="338399" y="1334081"/>
                  </a:lnTo>
                  <a:lnTo>
                    <a:pt x="301055" y="1308818"/>
                  </a:lnTo>
                  <a:lnTo>
                    <a:pt x="265417" y="1281396"/>
                  </a:lnTo>
                  <a:lnTo>
                    <a:pt x="231584" y="1251912"/>
                  </a:lnTo>
                  <a:lnTo>
                    <a:pt x="199651" y="1220459"/>
                  </a:lnTo>
                  <a:lnTo>
                    <a:pt x="169717" y="1187134"/>
                  </a:lnTo>
                  <a:lnTo>
                    <a:pt x="141877" y="1152033"/>
                  </a:lnTo>
                  <a:lnTo>
                    <a:pt x="116228" y="1115249"/>
                  </a:lnTo>
                  <a:lnTo>
                    <a:pt x="92868" y="1076880"/>
                  </a:lnTo>
                  <a:lnTo>
                    <a:pt x="71893" y="1037020"/>
                  </a:lnTo>
                  <a:lnTo>
                    <a:pt x="53401" y="995765"/>
                  </a:lnTo>
                  <a:lnTo>
                    <a:pt x="37487" y="953210"/>
                  </a:lnTo>
                  <a:lnTo>
                    <a:pt x="24250" y="909451"/>
                  </a:lnTo>
                  <a:lnTo>
                    <a:pt x="13786" y="864583"/>
                  </a:lnTo>
                  <a:lnTo>
                    <a:pt x="6191" y="818702"/>
                  </a:lnTo>
                  <a:lnTo>
                    <a:pt x="1564" y="771902"/>
                  </a:lnTo>
                  <a:lnTo>
                    <a:pt x="0" y="724281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716549" y="1541526"/>
            <a:ext cx="2082164" cy="2059939"/>
            <a:chOff x="5716549" y="1541526"/>
            <a:chExt cx="2082164" cy="205993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6549" y="1541526"/>
              <a:ext cx="2081745" cy="20596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22086" y="1847088"/>
              <a:ext cx="1470660" cy="1449070"/>
            </a:xfrm>
            <a:custGeom>
              <a:avLst/>
              <a:gdLst/>
              <a:ahLst/>
              <a:cxnLst/>
              <a:rect l="l" t="t" r="r" b="b"/>
              <a:pathLst>
                <a:path w="1470659" h="1449070">
                  <a:moveTo>
                    <a:pt x="0" y="724281"/>
                  </a:moveTo>
                  <a:lnTo>
                    <a:pt x="1564" y="676659"/>
                  </a:lnTo>
                  <a:lnTo>
                    <a:pt x="6191" y="629859"/>
                  </a:lnTo>
                  <a:lnTo>
                    <a:pt x="13786" y="583978"/>
                  </a:lnTo>
                  <a:lnTo>
                    <a:pt x="24250" y="539110"/>
                  </a:lnTo>
                  <a:lnTo>
                    <a:pt x="37487" y="495351"/>
                  </a:lnTo>
                  <a:lnTo>
                    <a:pt x="53401" y="452796"/>
                  </a:lnTo>
                  <a:lnTo>
                    <a:pt x="71893" y="411541"/>
                  </a:lnTo>
                  <a:lnTo>
                    <a:pt x="92868" y="371681"/>
                  </a:lnTo>
                  <a:lnTo>
                    <a:pt x="116228" y="333312"/>
                  </a:lnTo>
                  <a:lnTo>
                    <a:pt x="141877" y="296528"/>
                  </a:lnTo>
                  <a:lnTo>
                    <a:pt x="169717" y="261427"/>
                  </a:lnTo>
                  <a:lnTo>
                    <a:pt x="199651" y="228102"/>
                  </a:lnTo>
                  <a:lnTo>
                    <a:pt x="231584" y="196649"/>
                  </a:lnTo>
                  <a:lnTo>
                    <a:pt x="265417" y="167165"/>
                  </a:lnTo>
                  <a:lnTo>
                    <a:pt x="301055" y="139743"/>
                  </a:lnTo>
                  <a:lnTo>
                    <a:pt x="338399" y="114480"/>
                  </a:lnTo>
                  <a:lnTo>
                    <a:pt x="377354" y="91471"/>
                  </a:lnTo>
                  <a:lnTo>
                    <a:pt x="417822" y="70812"/>
                  </a:lnTo>
                  <a:lnTo>
                    <a:pt x="459706" y="52598"/>
                  </a:lnTo>
                  <a:lnTo>
                    <a:pt x="502910" y="36924"/>
                  </a:lnTo>
                  <a:lnTo>
                    <a:pt x="547336" y="23885"/>
                  </a:lnTo>
                  <a:lnTo>
                    <a:pt x="592888" y="13578"/>
                  </a:lnTo>
                  <a:lnTo>
                    <a:pt x="639469" y="6098"/>
                  </a:lnTo>
                  <a:lnTo>
                    <a:pt x="686982" y="1540"/>
                  </a:lnTo>
                  <a:lnTo>
                    <a:pt x="735330" y="0"/>
                  </a:lnTo>
                  <a:lnTo>
                    <a:pt x="783677" y="1540"/>
                  </a:lnTo>
                  <a:lnTo>
                    <a:pt x="831190" y="6098"/>
                  </a:lnTo>
                  <a:lnTo>
                    <a:pt x="877771" y="13578"/>
                  </a:lnTo>
                  <a:lnTo>
                    <a:pt x="923323" y="23885"/>
                  </a:lnTo>
                  <a:lnTo>
                    <a:pt x="967749" y="36924"/>
                  </a:lnTo>
                  <a:lnTo>
                    <a:pt x="1010953" y="52598"/>
                  </a:lnTo>
                  <a:lnTo>
                    <a:pt x="1052837" y="70812"/>
                  </a:lnTo>
                  <a:lnTo>
                    <a:pt x="1093305" y="91471"/>
                  </a:lnTo>
                  <a:lnTo>
                    <a:pt x="1132260" y="114480"/>
                  </a:lnTo>
                  <a:lnTo>
                    <a:pt x="1169604" y="139743"/>
                  </a:lnTo>
                  <a:lnTo>
                    <a:pt x="1205242" y="167165"/>
                  </a:lnTo>
                  <a:lnTo>
                    <a:pt x="1239075" y="196649"/>
                  </a:lnTo>
                  <a:lnTo>
                    <a:pt x="1271008" y="228102"/>
                  </a:lnTo>
                  <a:lnTo>
                    <a:pt x="1300942" y="261427"/>
                  </a:lnTo>
                  <a:lnTo>
                    <a:pt x="1328782" y="296528"/>
                  </a:lnTo>
                  <a:lnTo>
                    <a:pt x="1354431" y="333312"/>
                  </a:lnTo>
                  <a:lnTo>
                    <a:pt x="1377791" y="371681"/>
                  </a:lnTo>
                  <a:lnTo>
                    <a:pt x="1398766" y="411541"/>
                  </a:lnTo>
                  <a:lnTo>
                    <a:pt x="1417258" y="452796"/>
                  </a:lnTo>
                  <a:lnTo>
                    <a:pt x="1433172" y="495351"/>
                  </a:lnTo>
                  <a:lnTo>
                    <a:pt x="1446409" y="539110"/>
                  </a:lnTo>
                  <a:lnTo>
                    <a:pt x="1456873" y="583978"/>
                  </a:lnTo>
                  <a:lnTo>
                    <a:pt x="1464468" y="629859"/>
                  </a:lnTo>
                  <a:lnTo>
                    <a:pt x="1469095" y="676659"/>
                  </a:lnTo>
                  <a:lnTo>
                    <a:pt x="1470660" y="724281"/>
                  </a:lnTo>
                  <a:lnTo>
                    <a:pt x="1469095" y="771902"/>
                  </a:lnTo>
                  <a:lnTo>
                    <a:pt x="1464468" y="818702"/>
                  </a:lnTo>
                  <a:lnTo>
                    <a:pt x="1456873" y="864583"/>
                  </a:lnTo>
                  <a:lnTo>
                    <a:pt x="1446409" y="909451"/>
                  </a:lnTo>
                  <a:lnTo>
                    <a:pt x="1433172" y="953210"/>
                  </a:lnTo>
                  <a:lnTo>
                    <a:pt x="1417258" y="995765"/>
                  </a:lnTo>
                  <a:lnTo>
                    <a:pt x="1398766" y="1037020"/>
                  </a:lnTo>
                  <a:lnTo>
                    <a:pt x="1377791" y="1076880"/>
                  </a:lnTo>
                  <a:lnTo>
                    <a:pt x="1354431" y="1115249"/>
                  </a:lnTo>
                  <a:lnTo>
                    <a:pt x="1328782" y="1152033"/>
                  </a:lnTo>
                  <a:lnTo>
                    <a:pt x="1300942" y="1187134"/>
                  </a:lnTo>
                  <a:lnTo>
                    <a:pt x="1271008" y="1220459"/>
                  </a:lnTo>
                  <a:lnTo>
                    <a:pt x="1239075" y="1251912"/>
                  </a:lnTo>
                  <a:lnTo>
                    <a:pt x="1205242" y="1281396"/>
                  </a:lnTo>
                  <a:lnTo>
                    <a:pt x="1169604" y="1308818"/>
                  </a:lnTo>
                  <a:lnTo>
                    <a:pt x="1132260" y="1334081"/>
                  </a:lnTo>
                  <a:lnTo>
                    <a:pt x="1093305" y="1357090"/>
                  </a:lnTo>
                  <a:lnTo>
                    <a:pt x="1052837" y="1377749"/>
                  </a:lnTo>
                  <a:lnTo>
                    <a:pt x="1010953" y="1395963"/>
                  </a:lnTo>
                  <a:lnTo>
                    <a:pt x="967749" y="1411637"/>
                  </a:lnTo>
                  <a:lnTo>
                    <a:pt x="923323" y="1424676"/>
                  </a:lnTo>
                  <a:lnTo>
                    <a:pt x="877771" y="1434983"/>
                  </a:lnTo>
                  <a:lnTo>
                    <a:pt x="831190" y="1442463"/>
                  </a:lnTo>
                  <a:lnTo>
                    <a:pt x="783677" y="1447021"/>
                  </a:lnTo>
                  <a:lnTo>
                    <a:pt x="735330" y="1448562"/>
                  </a:lnTo>
                  <a:lnTo>
                    <a:pt x="686982" y="1447021"/>
                  </a:lnTo>
                  <a:lnTo>
                    <a:pt x="639469" y="1442463"/>
                  </a:lnTo>
                  <a:lnTo>
                    <a:pt x="592888" y="1434983"/>
                  </a:lnTo>
                  <a:lnTo>
                    <a:pt x="547336" y="1424676"/>
                  </a:lnTo>
                  <a:lnTo>
                    <a:pt x="502910" y="1411637"/>
                  </a:lnTo>
                  <a:lnTo>
                    <a:pt x="459706" y="1395963"/>
                  </a:lnTo>
                  <a:lnTo>
                    <a:pt x="417822" y="1377749"/>
                  </a:lnTo>
                  <a:lnTo>
                    <a:pt x="377354" y="1357090"/>
                  </a:lnTo>
                  <a:lnTo>
                    <a:pt x="338399" y="1334081"/>
                  </a:lnTo>
                  <a:lnTo>
                    <a:pt x="301055" y="1308818"/>
                  </a:lnTo>
                  <a:lnTo>
                    <a:pt x="265417" y="1281396"/>
                  </a:lnTo>
                  <a:lnTo>
                    <a:pt x="231584" y="1251912"/>
                  </a:lnTo>
                  <a:lnTo>
                    <a:pt x="199651" y="1220459"/>
                  </a:lnTo>
                  <a:lnTo>
                    <a:pt x="169717" y="1187134"/>
                  </a:lnTo>
                  <a:lnTo>
                    <a:pt x="141877" y="1152033"/>
                  </a:lnTo>
                  <a:lnTo>
                    <a:pt x="116228" y="1115249"/>
                  </a:lnTo>
                  <a:lnTo>
                    <a:pt x="92868" y="1076880"/>
                  </a:lnTo>
                  <a:lnTo>
                    <a:pt x="71893" y="1037020"/>
                  </a:lnTo>
                  <a:lnTo>
                    <a:pt x="53401" y="995765"/>
                  </a:lnTo>
                  <a:lnTo>
                    <a:pt x="37487" y="953210"/>
                  </a:lnTo>
                  <a:lnTo>
                    <a:pt x="24250" y="909451"/>
                  </a:lnTo>
                  <a:lnTo>
                    <a:pt x="13786" y="864583"/>
                  </a:lnTo>
                  <a:lnTo>
                    <a:pt x="6191" y="818702"/>
                  </a:lnTo>
                  <a:lnTo>
                    <a:pt x="1564" y="771902"/>
                  </a:lnTo>
                  <a:lnTo>
                    <a:pt x="0" y="724281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877337" y="1984247"/>
            <a:ext cx="1170940" cy="1174750"/>
            <a:chOff x="2877337" y="1984247"/>
            <a:chExt cx="1170940" cy="117475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337" y="1984247"/>
              <a:ext cx="1170406" cy="11742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82873" y="2316479"/>
              <a:ext cx="551815" cy="509905"/>
            </a:xfrm>
            <a:custGeom>
              <a:avLst/>
              <a:gdLst/>
              <a:ahLst/>
              <a:cxnLst/>
              <a:rect l="l" t="t" r="r" b="b"/>
              <a:pathLst>
                <a:path w="551814" h="509905">
                  <a:moveTo>
                    <a:pt x="0" y="382333"/>
                  </a:moveTo>
                  <a:lnTo>
                    <a:pt x="296799" y="382333"/>
                  </a:lnTo>
                  <a:lnTo>
                    <a:pt x="296799" y="509777"/>
                  </a:lnTo>
                  <a:lnTo>
                    <a:pt x="551688" y="254888"/>
                  </a:lnTo>
                  <a:lnTo>
                    <a:pt x="296799" y="0"/>
                  </a:lnTo>
                  <a:lnTo>
                    <a:pt x="296799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083558" y="1965960"/>
            <a:ext cx="3267075" cy="1210945"/>
            <a:chOff x="4083558" y="1965960"/>
            <a:chExt cx="3267075" cy="121094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6444" y="1984247"/>
              <a:ext cx="1169669" cy="11742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82006" y="2316479"/>
              <a:ext cx="551180" cy="509905"/>
            </a:xfrm>
            <a:custGeom>
              <a:avLst/>
              <a:gdLst/>
              <a:ahLst/>
              <a:cxnLst/>
              <a:rect l="l" t="t" r="r" b="b"/>
              <a:pathLst>
                <a:path w="551179" h="509905">
                  <a:moveTo>
                    <a:pt x="0" y="382333"/>
                  </a:moveTo>
                  <a:lnTo>
                    <a:pt x="296037" y="382333"/>
                  </a:lnTo>
                  <a:lnTo>
                    <a:pt x="296037" y="509777"/>
                  </a:lnTo>
                  <a:lnTo>
                    <a:pt x="550926" y="254888"/>
                  </a:lnTo>
                  <a:lnTo>
                    <a:pt x="296037" y="0"/>
                  </a:lnTo>
                  <a:lnTo>
                    <a:pt x="296037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3818" y="1965960"/>
              <a:ext cx="1186433" cy="12108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50516" y="2252720"/>
              <a:ext cx="613410" cy="637540"/>
            </a:xfrm>
            <a:custGeom>
              <a:avLst/>
              <a:gdLst/>
              <a:ahLst/>
              <a:cxnLst/>
              <a:rect l="l" t="t" r="r" b="b"/>
              <a:pathLst>
                <a:path w="613409" h="637539">
                  <a:moveTo>
                    <a:pt x="15138" y="574040"/>
                  </a:moveTo>
                  <a:lnTo>
                    <a:pt x="6248" y="574040"/>
                  </a:lnTo>
                  <a:lnTo>
                    <a:pt x="1955" y="576580"/>
                  </a:lnTo>
                  <a:lnTo>
                    <a:pt x="1435" y="582930"/>
                  </a:lnTo>
                  <a:lnTo>
                    <a:pt x="0" y="608330"/>
                  </a:lnTo>
                  <a:lnTo>
                    <a:pt x="1753" y="619760"/>
                  </a:lnTo>
                  <a:lnTo>
                    <a:pt x="7723" y="628650"/>
                  </a:lnTo>
                  <a:lnTo>
                    <a:pt x="16943" y="636270"/>
                  </a:lnTo>
                  <a:lnTo>
                    <a:pt x="28448" y="637540"/>
                  </a:lnTo>
                  <a:lnTo>
                    <a:pt x="584593" y="637540"/>
                  </a:lnTo>
                  <a:lnTo>
                    <a:pt x="596103" y="636270"/>
                  </a:lnTo>
                  <a:lnTo>
                    <a:pt x="605331" y="628650"/>
                  </a:lnTo>
                  <a:lnTo>
                    <a:pt x="611298" y="619760"/>
                  </a:lnTo>
                  <a:lnTo>
                    <a:pt x="22466" y="619760"/>
                  </a:lnTo>
                  <a:lnTo>
                    <a:pt x="17741" y="614680"/>
                  </a:lnTo>
                  <a:lnTo>
                    <a:pt x="18173" y="608330"/>
                  </a:lnTo>
                  <a:lnTo>
                    <a:pt x="19596" y="582930"/>
                  </a:lnTo>
                  <a:lnTo>
                    <a:pt x="19773" y="577850"/>
                  </a:lnTo>
                  <a:lnTo>
                    <a:pt x="15138" y="574040"/>
                  </a:lnTo>
                  <a:close/>
                </a:path>
                <a:path w="613409" h="637539">
                  <a:moveTo>
                    <a:pt x="115671" y="509270"/>
                  </a:moveTo>
                  <a:lnTo>
                    <a:pt x="106603" y="509270"/>
                  </a:lnTo>
                  <a:lnTo>
                    <a:pt x="102057" y="511810"/>
                  </a:lnTo>
                  <a:lnTo>
                    <a:pt x="102057" y="619760"/>
                  </a:lnTo>
                  <a:lnTo>
                    <a:pt x="120218" y="619760"/>
                  </a:lnTo>
                  <a:lnTo>
                    <a:pt x="120218" y="511810"/>
                  </a:lnTo>
                  <a:lnTo>
                    <a:pt x="115671" y="509270"/>
                  </a:lnTo>
                  <a:close/>
                </a:path>
                <a:path w="613409" h="637539">
                  <a:moveTo>
                    <a:pt x="506476" y="509270"/>
                  </a:moveTo>
                  <a:lnTo>
                    <a:pt x="497370" y="509270"/>
                  </a:lnTo>
                  <a:lnTo>
                    <a:pt x="492823" y="511810"/>
                  </a:lnTo>
                  <a:lnTo>
                    <a:pt x="492823" y="619760"/>
                  </a:lnTo>
                  <a:lnTo>
                    <a:pt x="510984" y="619760"/>
                  </a:lnTo>
                  <a:lnTo>
                    <a:pt x="510984" y="511810"/>
                  </a:lnTo>
                  <a:lnTo>
                    <a:pt x="506476" y="509270"/>
                  </a:lnTo>
                  <a:close/>
                </a:path>
                <a:path w="613409" h="637539">
                  <a:moveTo>
                    <a:pt x="368528" y="354330"/>
                  </a:moveTo>
                  <a:lnTo>
                    <a:pt x="350367" y="354330"/>
                  </a:lnTo>
                  <a:lnTo>
                    <a:pt x="350367" y="377190"/>
                  </a:lnTo>
                  <a:lnTo>
                    <a:pt x="354482" y="383540"/>
                  </a:lnTo>
                  <a:lnTo>
                    <a:pt x="360464" y="386080"/>
                  </a:lnTo>
                  <a:lnTo>
                    <a:pt x="386041" y="398780"/>
                  </a:lnTo>
                  <a:lnTo>
                    <a:pt x="411492" y="398780"/>
                  </a:lnTo>
                  <a:lnTo>
                    <a:pt x="536435" y="443230"/>
                  </a:lnTo>
                  <a:lnTo>
                    <a:pt x="573492" y="469900"/>
                  </a:lnTo>
                  <a:lnTo>
                    <a:pt x="589356" y="513080"/>
                  </a:lnTo>
                  <a:lnTo>
                    <a:pt x="594868" y="608330"/>
                  </a:lnTo>
                  <a:lnTo>
                    <a:pt x="595172" y="614680"/>
                  </a:lnTo>
                  <a:lnTo>
                    <a:pt x="590613" y="619760"/>
                  </a:lnTo>
                  <a:lnTo>
                    <a:pt x="611298" y="619760"/>
                  </a:lnTo>
                  <a:lnTo>
                    <a:pt x="607529" y="511810"/>
                  </a:lnTo>
                  <a:lnTo>
                    <a:pt x="588029" y="458470"/>
                  </a:lnTo>
                  <a:lnTo>
                    <a:pt x="542582" y="425450"/>
                  </a:lnTo>
                  <a:lnTo>
                    <a:pt x="425620" y="384810"/>
                  </a:lnTo>
                  <a:lnTo>
                    <a:pt x="399656" y="384810"/>
                  </a:lnTo>
                  <a:lnTo>
                    <a:pt x="389864" y="379730"/>
                  </a:lnTo>
                  <a:lnTo>
                    <a:pt x="424167" y="370840"/>
                  </a:lnTo>
                  <a:lnTo>
                    <a:pt x="435277" y="361950"/>
                  </a:lnTo>
                  <a:lnTo>
                    <a:pt x="368528" y="361950"/>
                  </a:lnTo>
                  <a:lnTo>
                    <a:pt x="368528" y="354330"/>
                  </a:lnTo>
                  <a:close/>
                </a:path>
                <a:path w="613409" h="637539">
                  <a:moveTo>
                    <a:pt x="206222" y="379730"/>
                  </a:moveTo>
                  <a:lnTo>
                    <a:pt x="200240" y="379730"/>
                  </a:lnTo>
                  <a:lnTo>
                    <a:pt x="198424" y="381000"/>
                  </a:lnTo>
                  <a:lnTo>
                    <a:pt x="196684" y="381000"/>
                  </a:lnTo>
                  <a:lnTo>
                    <a:pt x="70624" y="425450"/>
                  </a:lnTo>
                  <a:lnTo>
                    <a:pt x="25066" y="458470"/>
                  </a:lnTo>
                  <a:lnTo>
                    <a:pt x="5549" y="511810"/>
                  </a:lnTo>
                  <a:lnTo>
                    <a:pt x="4991" y="524510"/>
                  </a:lnTo>
                  <a:lnTo>
                    <a:pt x="9626" y="527050"/>
                  </a:lnTo>
                  <a:lnTo>
                    <a:pt x="18478" y="527050"/>
                  </a:lnTo>
                  <a:lnTo>
                    <a:pt x="22720" y="524510"/>
                  </a:lnTo>
                  <a:lnTo>
                    <a:pt x="23241" y="519430"/>
                  </a:lnTo>
                  <a:lnTo>
                    <a:pt x="23545" y="513080"/>
                  </a:lnTo>
                  <a:lnTo>
                    <a:pt x="28479" y="490220"/>
                  </a:lnTo>
                  <a:lnTo>
                    <a:pt x="39565" y="469900"/>
                  </a:lnTo>
                  <a:lnTo>
                    <a:pt x="55915" y="453390"/>
                  </a:lnTo>
                  <a:lnTo>
                    <a:pt x="76644" y="443230"/>
                  </a:lnTo>
                  <a:lnTo>
                    <a:pt x="201409" y="398780"/>
                  </a:lnTo>
                  <a:lnTo>
                    <a:pt x="227164" y="398780"/>
                  </a:lnTo>
                  <a:lnTo>
                    <a:pt x="252564" y="386080"/>
                  </a:lnTo>
                  <a:lnTo>
                    <a:pt x="255663" y="384810"/>
                  </a:lnTo>
                  <a:lnTo>
                    <a:pt x="213423" y="384810"/>
                  </a:lnTo>
                  <a:lnTo>
                    <a:pt x="210350" y="382270"/>
                  </a:lnTo>
                  <a:lnTo>
                    <a:pt x="206222" y="379730"/>
                  </a:lnTo>
                  <a:close/>
                </a:path>
                <a:path w="613409" h="637539">
                  <a:moveTo>
                    <a:pt x="227469" y="398780"/>
                  </a:moveTo>
                  <a:lnTo>
                    <a:pt x="201409" y="398780"/>
                  </a:lnTo>
                  <a:lnTo>
                    <a:pt x="205054" y="402590"/>
                  </a:lnTo>
                  <a:lnTo>
                    <a:pt x="253526" y="436880"/>
                  </a:lnTo>
                  <a:lnTo>
                    <a:pt x="305841" y="447040"/>
                  </a:lnTo>
                  <a:lnTo>
                    <a:pt x="313287" y="447040"/>
                  </a:lnTo>
                  <a:lnTo>
                    <a:pt x="320087" y="445770"/>
                  </a:lnTo>
                  <a:lnTo>
                    <a:pt x="326864" y="445770"/>
                  </a:lnTo>
                  <a:lnTo>
                    <a:pt x="340271" y="443230"/>
                  </a:lnTo>
                  <a:lnTo>
                    <a:pt x="343433" y="441960"/>
                  </a:lnTo>
                  <a:lnTo>
                    <a:pt x="360156" y="435610"/>
                  </a:lnTo>
                  <a:lnTo>
                    <a:pt x="375888" y="427990"/>
                  </a:lnTo>
                  <a:lnTo>
                    <a:pt x="291934" y="427990"/>
                  </a:lnTo>
                  <a:lnTo>
                    <a:pt x="290322" y="426720"/>
                  </a:lnTo>
                  <a:lnTo>
                    <a:pt x="282613" y="426720"/>
                  </a:lnTo>
                  <a:lnTo>
                    <a:pt x="279450" y="425450"/>
                  </a:lnTo>
                  <a:lnTo>
                    <a:pt x="277241" y="425450"/>
                  </a:lnTo>
                  <a:lnTo>
                    <a:pt x="275628" y="424180"/>
                  </a:lnTo>
                  <a:lnTo>
                    <a:pt x="273761" y="424180"/>
                  </a:lnTo>
                  <a:lnTo>
                    <a:pt x="270433" y="422910"/>
                  </a:lnTo>
                  <a:lnTo>
                    <a:pt x="268871" y="422910"/>
                  </a:lnTo>
                  <a:lnTo>
                    <a:pt x="267258" y="421640"/>
                  </a:lnTo>
                  <a:lnTo>
                    <a:pt x="264096" y="420370"/>
                  </a:lnTo>
                  <a:lnTo>
                    <a:pt x="262229" y="420370"/>
                  </a:lnTo>
                  <a:lnTo>
                    <a:pt x="260629" y="419100"/>
                  </a:lnTo>
                  <a:lnTo>
                    <a:pt x="258597" y="419100"/>
                  </a:lnTo>
                  <a:lnTo>
                    <a:pt x="257162" y="417830"/>
                  </a:lnTo>
                  <a:lnTo>
                    <a:pt x="254342" y="416560"/>
                  </a:lnTo>
                  <a:lnTo>
                    <a:pt x="253517" y="416560"/>
                  </a:lnTo>
                  <a:lnTo>
                    <a:pt x="252260" y="415290"/>
                  </a:lnTo>
                  <a:lnTo>
                    <a:pt x="250837" y="415290"/>
                  </a:lnTo>
                  <a:lnTo>
                    <a:pt x="249440" y="414020"/>
                  </a:lnTo>
                  <a:lnTo>
                    <a:pt x="248793" y="414020"/>
                  </a:lnTo>
                  <a:lnTo>
                    <a:pt x="247535" y="412750"/>
                  </a:lnTo>
                  <a:lnTo>
                    <a:pt x="246113" y="412750"/>
                  </a:lnTo>
                  <a:lnTo>
                    <a:pt x="244678" y="411480"/>
                  </a:lnTo>
                  <a:lnTo>
                    <a:pt x="244068" y="411480"/>
                  </a:lnTo>
                  <a:lnTo>
                    <a:pt x="242811" y="410210"/>
                  </a:lnTo>
                  <a:lnTo>
                    <a:pt x="241388" y="408940"/>
                  </a:lnTo>
                  <a:lnTo>
                    <a:pt x="239953" y="408940"/>
                  </a:lnTo>
                  <a:lnTo>
                    <a:pt x="239649" y="407670"/>
                  </a:lnTo>
                  <a:lnTo>
                    <a:pt x="236791" y="406400"/>
                  </a:lnTo>
                  <a:lnTo>
                    <a:pt x="234099" y="403860"/>
                  </a:lnTo>
                  <a:lnTo>
                    <a:pt x="232664" y="402590"/>
                  </a:lnTo>
                  <a:lnTo>
                    <a:pt x="231406" y="402590"/>
                  </a:lnTo>
                  <a:lnTo>
                    <a:pt x="231114" y="401320"/>
                  </a:lnTo>
                  <a:lnTo>
                    <a:pt x="229857" y="401320"/>
                  </a:lnTo>
                  <a:lnTo>
                    <a:pt x="228600" y="400050"/>
                  </a:lnTo>
                  <a:lnTo>
                    <a:pt x="227469" y="398780"/>
                  </a:lnTo>
                  <a:close/>
                </a:path>
                <a:path w="613409" h="637539">
                  <a:moveTo>
                    <a:pt x="411492" y="398780"/>
                  </a:moveTo>
                  <a:lnTo>
                    <a:pt x="385737" y="398780"/>
                  </a:lnTo>
                  <a:lnTo>
                    <a:pt x="383222" y="401320"/>
                  </a:lnTo>
                  <a:lnTo>
                    <a:pt x="381622" y="402590"/>
                  </a:lnTo>
                  <a:lnTo>
                    <a:pt x="378942" y="403860"/>
                  </a:lnTo>
                  <a:lnTo>
                    <a:pt x="376250" y="406400"/>
                  </a:lnTo>
                  <a:lnTo>
                    <a:pt x="373430" y="407670"/>
                  </a:lnTo>
                  <a:lnTo>
                    <a:pt x="372948" y="408940"/>
                  </a:lnTo>
                  <a:lnTo>
                    <a:pt x="371690" y="408940"/>
                  </a:lnTo>
                  <a:lnTo>
                    <a:pt x="368833" y="411480"/>
                  </a:lnTo>
                  <a:lnTo>
                    <a:pt x="367106" y="412750"/>
                  </a:lnTo>
                  <a:lnTo>
                    <a:pt x="364236" y="414020"/>
                  </a:lnTo>
                  <a:lnTo>
                    <a:pt x="363639" y="414020"/>
                  </a:lnTo>
                  <a:lnTo>
                    <a:pt x="362204" y="415290"/>
                  </a:lnTo>
                  <a:lnTo>
                    <a:pt x="360768" y="415290"/>
                  </a:lnTo>
                  <a:lnTo>
                    <a:pt x="358736" y="416560"/>
                  </a:lnTo>
                  <a:lnTo>
                    <a:pt x="357301" y="417830"/>
                  </a:lnTo>
                  <a:lnTo>
                    <a:pt x="354482" y="419100"/>
                  </a:lnTo>
                  <a:lnTo>
                    <a:pt x="353834" y="419100"/>
                  </a:lnTo>
                  <a:lnTo>
                    <a:pt x="350850" y="420370"/>
                  </a:lnTo>
                  <a:lnTo>
                    <a:pt x="349237" y="420370"/>
                  </a:lnTo>
                  <a:lnTo>
                    <a:pt x="345770" y="421640"/>
                  </a:lnTo>
                  <a:lnTo>
                    <a:pt x="342480" y="422910"/>
                  </a:lnTo>
                  <a:lnTo>
                    <a:pt x="339318" y="424180"/>
                  </a:lnTo>
                  <a:lnTo>
                    <a:pt x="337235" y="424180"/>
                  </a:lnTo>
                  <a:lnTo>
                    <a:pt x="335673" y="425450"/>
                  </a:lnTo>
                  <a:lnTo>
                    <a:pt x="333463" y="425450"/>
                  </a:lnTo>
                  <a:lnTo>
                    <a:pt x="330301" y="426720"/>
                  </a:lnTo>
                  <a:lnTo>
                    <a:pt x="322580" y="426720"/>
                  </a:lnTo>
                  <a:lnTo>
                    <a:pt x="320979" y="427990"/>
                  </a:lnTo>
                  <a:lnTo>
                    <a:pt x="375888" y="427990"/>
                  </a:lnTo>
                  <a:lnTo>
                    <a:pt x="390467" y="417830"/>
                  </a:lnTo>
                  <a:lnTo>
                    <a:pt x="403733" y="406400"/>
                  </a:lnTo>
                  <a:lnTo>
                    <a:pt x="411492" y="398780"/>
                  </a:lnTo>
                  <a:close/>
                </a:path>
                <a:path w="613409" h="637539">
                  <a:moveTo>
                    <a:pt x="345643" y="0"/>
                  </a:moveTo>
                  <a:lnTo>
                    <a:pt x="267436" y="0"/>
                  </a:lnTo>
                  <a:lnTo>
                    <a:pt x="217323" y="10160"/>
                  </a:lnTo>
                  <a:lnTo>
                    <a:pt x="176383" y="38100"/>
                  </a:lnTo>
                  <a:lnTo>
                    <a:pt x="148750" y="78740"/>
                  </a:lnTo>
                  <a:lnTo>
                    <a:pt x="138557" y="129540"/>
                  </a:lnTo>
                  <a:lnTo>
                    <a:pt x="138557" y="160020"/>
                  </a:lnTo>
                  <a:lnTo>
                    <a:pt x="133053" y="166370"/>
                  </a:lnTo>
                  <a:lnTo>
                    <a:pt x="128982" y="172720"/>
                  </a:lnTo>
                  <a:lnTo>
                    <a:pt x="126457" y="180340"/>
                  </a:lnTo>
                  <a:lnTo>
                    <a:pt x="125590" y="187960"/>
                  </a:lnTo>
                  <a:lnTo>
                    <a:pt x="125590" y="229870"/>
                  </a:lnTo>
                  <a:lnTo>
                    <a:pt x="126794" y="238760"/>
                  </a:lnTo>
                  <a:lnTo>
                    <a:pt x="130249" y="247650"/>
                  </a:lnTo>
                  <a:lnTo>
                    <a:pt x="135721" y="254000"/>
                  </a:lnTo>
                  <a:lnTo>
                    <a:pt x="142976" y="260350"/>
                  </a:lnTo>
                  <a:lnTo>
                    <a:pt x="142201" y="267970"/>
                  </a:lnTo>
                  <a:lnTo>
                    <a:pt x="145084" y="318770"/>
                  </a:lnTo>
                  <a:lnTo>
                    <a:pt x="188974" y="370840"/>
                  </a:lnTo>
                  <a:lnTo>
                    <a:pt x="223354" y="379730"/>
                  </a:lnTo>
                  <a:lnTo>
                    <a:pt x="213423" y="384810"/>
                  </a:lnTo>
                  <a:lnTo>
                    <a:pt x="255663" y="384810"/>
                  </a:lnTo>
                  <a:lnTo>
                    <a:pt x="258762" y="383540"/>
                  </a:lnTo>
                  <a:lnTo>
                    <a:pt x="262839" y="377190"/>
                  </a:lnTo>
                  <a:lnTo>
                    <a:pt x="262712" y="370840"/>
                  </a:lnTo>
                  <a:lnTo>
                    <a:pt x="262712" y="361950"/>
                  </a:lnTo>
                  <a:lnTo>
                    <a:pt x="229285" y="361950"/>
                  </a:lnTo>
                  <a:lnTo>
                    <a:pt x="214777" y="360680"/>
                  </a:lnTo>
                  <a:lnTo>
                    <a:pt x="177571" y="339090"/>
                  </a:lnTo>
                  <a:lnTo>
                    <a:pt x="159197" y="299720"/>
                  </a:lnTo>
                  <a:lnTo>
                    <a:pt x="158995" y="288290"/>
                  </a:lnTo>
                  <a:lnTo>
                    <a:pt x="159049" y="283210"/>
                  </a:lnTo>
                  <a:lnTo>
                    <a:pt x="159537" y="278130"/>
                  </a:lnTo>
                  <a:lnTo>
                    <a:pt x="160020" y="271780"/>
                  </a:lnTo>
                  <a:lnTo>
                    <a:pt x="160667" y="265430"/>
                  </a:lnTo>
                  <a:lnTo>
                    <a:pt x="210303" y="265430"/>
                  </a:lnTo>
                  <a:lnTo>
                    <a:pt x="207746" y="251460"/>
                  </a:lnTo>
                  <a:lnTo>
                    <a:pt x="179908" y="251460"/>
                  </a:lnTo>
                  <a:lnTo>
                    <a:pt x="178346" y="248920"/>
                  </a:lnTo>
                  <a:lnTo>
                    <a:pt x="175361" y="247650"/>
                  </a:lnTo>
                  <a:lnTo>
                    <a:pt x="159054" y="247650"/>
                  </a:lnTo>
                  <a:lnTo>
                    <a:pt x="157975" y="246380"/>
                  </a:lnTo>
                  <a:lnTo>
                    <a:pt x="156540" y="246380"/>
                  </a:lnTo>
                  <a:lnTo>
                    <a:pt x="148653" y="243840"/>
                  </a:lnTo>
                  <a:lnTo>
                    <a:pt x="143751" y="237490"/>
                  </a:lnTo>
                  <a:lnTo>
                    <a:pt x="143751" y="177800"/>
                  </a:lnTo>
                  <a:lnTo>
                    <a:pt x="151650" y="170180"/>
                  </a:lnTo>
                  <a:lnTo>
                    <a:pt x="175361" y="170180"/>
                  </a:lnTo>
                  <a:lnTo>
                    <a:pt x="178346" y="168910"/>
                  </a:lnTo>
                  <a:lnTo>
                    <a:pt x="179908" y="165100"/>
                  </a:lnTo>
                  <a:lnTo>
                    <a:pt x="207746" y="165100"/>
                  </a:lnTo>
                  <a:lnTo>
                    <a:pt x="207746" y="160020"/>
                  </a:lnTo>
                  <a:lnTo>
                    <a:pt x="267309" y="160020"/>
                  </a:lnTo>
                  <a:lnTo>
                    <a:pt x="228955" y="147320"/>
                  </a:lnTo>
                  <a:lnTo>
                    <a:pt x="156718" y="147320"/>
                  </a:lnTo>
                  <a:lnTo>
                    <a:pt x="156718" y="129540"/>
                  </a:lnTo>
                  <a:lnTo>
                    <a:pt x="165475" y="86360"/>
                  </a:lnTo>
                  <a:lnTo>
                    <a:pt x="189203" y="50800"/>
                  </a:lnTo>
                  <a:lnTo>
                    <a:pt x="224367" y="26670"/>
                  </a:lnTo>
                  <a:lnTo>
                    <a:pt x="267436" y="17780"/>
                  </a:lnTo>
                  <a:lnTo>
                    <a:pt x="407004" y="17780"/>
                  </a:lnTo>
                  <a:lnTo>
                    <a:pt x="395829" y="10160"/>
                  </a:lnTo>
                  <a:lnTo>
                    <a:pt x="345643" y="0"/>
                  </a:lnTo>
                  <a:close/>
                </a:path>
                <a:path w="613409" h="637539">
                  <a:moveTo>
                    <a:pt x="412877" y="379730"/>
                  </a:moveTo>
                  <a:lnTo>
                    <a:pt x="406895" y="379730"/>
                  </a:lnTo>
                  <a:lnTo>
                    <a:pt x="402780" y="382270"/>
                  </a:lnTo>
                  <a:lnTo>
                    <a:pt x="399656" y="384810"/>
                  </a:lnTo>
                  <a:lnTo>
                    <a:pt x="425620" y="384810"/>
                  </a:lnTo>
                  <a:lnTo>
                    <a:pt x="414655" y="381000"/>
                  </a:lnTo>
                  <a:lnTo>
                    <a:pt x="412877" y="379730"/>
                  </a:lnTo>
                  <a:close/>
                </a:path>
                <a:path w="613409" h="637539">
                  <a:moveTo>
                    <a:pt x="320192" y="361950"/>
                  </a:moveTo>
                  <a:lnTo>
                    <a:pt x="292531" y="361950"/>
                  </a:lnTo>
                  <a:lnTo>
                    <a:pt x="295567" y="363220"/>
                  </a:lnTo>
                  <a:lnTo>
                    <a:pt x="318592" y="363220"/>
                  </a:lnTo>
                  <a:lnTo>
                    <a:pt x="320192" y="361950"/>
                  </a:lnTo>
                  <a:close/>
                </a:path>
                <a:path w="613409" h="637539">
                  <a:moveTo>
                    <a:pt x="210303" y="265430"/>
                  </a:moveTo>
                  <a:lnTo>
                    <a:pt x="166344" y="265430"/>
                  </a:lnTo>
                  <a:lnTo>
                    <a:pt x="168859" y="267970"/>
                  </a:lnTo>
                  <a:lnTo>
                    <a:pt x="172808" y="270510"/>
                  </a:lnTo>
                  <a:lnTo>
                    <a:pt x="191795" y="270510"/>
                  </a:lnTo>
                  <a:lnTo>
                    <a:pt x="199309" y="292100"/>
                  </a:lnTo>
                  <a:lnTo>
                    <a:pt x="211162" y="312420"/>
                  </a:lnTo>
                  <a:lnTo>
                    <a:pt x="226521" y="330200"/>
                  </a:lnTo>
                  <a:lnTo>
                    <a:pt x="244551" y="345440"/>
                  </a:lnTo>
                  <a:lnTo>
                    <a:pt x="244551" y="361950"/>
                  </a:lnTo>
                  <a:lnTo>
                    <a:pt x="262712" y="361950"/>
                  </a:lnTo>
                  <a:lnTo>
                    <a:pt x="262712" y="354330"/>
                  </a:lnTo>
                  <a:lnTo>
                    <a:pt x="368528" y="354330"/>
                  </a:lnTo>
                  <a:lnTo>
                    <a:pt x="368528" y="345440"/>
                  </a:lnTo>
                  <a:lnTo>
                    <a:pt x="300126" y="345440"/>
                  </a:lnTo>
                  <a:lnTo>
                    <a:pt x="293855" y="344170"/>
                  </a:lnTo>
                  <a:lnTo>
                    <a:pt x="286732" y="342900"/>
                  </a:lnTo>
                  <a:lnTo>
                    <a:pt x="278320" y="340360"/>
                  </a:lnTo>
                  <a:lnTo>
                    <a:pt x="275196" y="340360"/>
                  </a:lnTo>
                  <a:lnTo>
                    <a:pt x="274726" y="339090"/>
                  </a:lnTo>
                  <a:lnTo>
                    <a:pt x="271081" y="339090"/>
                  </a:lnTo>
                  <a:lnTo>
                    <a:pt x="268871" y="337820"/>
                  </a:lnTo>
                  <a:lnTo>
                    <a:pt x="266966" y="336550"/>
                  </a:lnTo>
                  <a:lnTo>
                    <a:pt x="265049" y="336550"/>
                  </a:lnTo>
                  <a:lnTo>
                    <a:pt x="263969" y="335280"/>
                  </a:lnTo>
                  <a:lnTo>
                    <a:pt x="262839" y="335280"/>
                  </a:lnTo>
                  <a:lnTo>
                    <a:pt x="261581" y="334010"/>
                  </a:lnTo>
                  <a:lnTo>
                    <a:pt x="260629" y="334010"/>
                  </a:lnTo>
                  <a:lnTo>
                    <a:pt x="259549" y="332740"/>
                  </a:lnTo>
                  <a:lnTo>
                    <a:pt x="258597" y="332740"/>
                  </a:lnTo>
                  <a:lnTo>
                    <a:pt x="239025" y="316230"/>
                  </a:lnTo>
                  <a:lnTo>
                    <a:pt x="222913" y="295910"/>
                  </a:lnTo>
                  <a:lnTo>
                    <a:pt x="211930" y="274320"/>
                  </a:lnTo>
                  <a:lnTo>
                    <a:pt x="210303" y="265430"/>
                  </a:lnTo>
                  <a:close/>
                </a:path>
                <a:path w="613409" h="637539">
                  <a:moveTo>
                    <a:pt x="334238" y="359410"/>
                  </a:moveTo>
                  <a:lnTo>
                    <a:pt x="279273" y="359410"/>
                  </a:lnTo>
                  <a:lnTo>
                    <a:pt x="281355" y="360680"/>
                  </a:lnTo>
                  <a:lnTo>
                    <a:pt x="284035" y="360680"/>
                  </a:lnTo>
                  <a:lnTo>
                    <a:pt x="286385" y="361950"/>
                  </a:lnTo>
                  <a:lnTo>
                    <a:pt x="326351" y="361950"/>
                  </a:lnTo>
                  <a:lnTo>
                    <a:pt x="328383" y="360680"/>
                  </a:lnTo>
                  <a:lnTo>
                    <a:pt x="334238" y="359410"/>
                  </a:lnTo>
                  <a:close/>
                </a:path>
                <a:path w="613409" h="637539">
                  <a:moveTo>
                    <a:pt x="472097" y="280670"/>
                  </a:moveTo>
                  <a:lnTo>
                    <a:pt x="453669" y="280670"/>
                  </a:lnTo>
                  <a:lnTo>
                    <a:pt x="453809" y="281940"/>
                  </a:lnTo>
                  <a:lnTo>
                    <a:pt x="453980" y="283210"/>
                  </a:lnTo>
                  <a:lnTo>
                    <a:pt x="454083" y="288290"/>
                  </a:lnTo>
                  <a:lnTo>
                    <a:pt x="444440" y="327660"/>
                  </a:lnTo>
                  <a:lnTo>
                    <a:pt x="411872" y="355600"/>
                  </a:lnTo>
                  <a:lnTo>
                    <a:pt x="383222" y="361950"/>
                  </a:lnTo>
                  <a:lnTo>
                    <a:pt x="435277" y="361950"/>
                  </a:lnTo>
                  <a:lnTo>
                    <a:pt x="451148" y="349250"/>
                  </a:lnTo>
                  <a:lnTo>
                    <a:pt x="468099" y="318770"/>
                  </a:lnTo>
                  <a:lnTo>
                    <a:pt x="472313" y="283210"/>
                  </a:lnTo>
                  <a:lnTo>
                    <a:pt x="472097" y="280670"/>
                  </a:lnTo>
                  <a:close/>
                </a:path>
                <a:path w="613409" h="637539">
                  <a:moveTo>
                    <a:pt x="339013" y="358140"/>
                  </a:moveTo>
                  <a:lnTo>
                    <a:pt x="273900" y="358140"/>
                  </a:lnTo>
                  <a:lnTo>
                    <a:pt x="278790" y="359410"/>
                  </a:lnTo>
                  <a:lnTo>
                    <a:pt x="337705" y="359410"/>
                  </a:lnTo>
                  <a:lnTo>
                    <a:pt x="339013" y="358140"/>
                  </a:lnTo>
                  <a:close/>
                </a:path>
                <a:path w="613409" h="637539">
                  <a:moveTo>
                    <a:pt x="350367" y="354330"/>
                  </a:moveTo>
                  <a:lnTo>
                    <a:pt x="262712" y="354330"/>
                  </a:lnTo>
                  <a:lnTo>
                    <a:pt x="264274" y="355600"/>
                  </a:lnTo>
                  <a:lnTo>
                    <a:pt x="266484" y="356870"/>
                  </a:lnTo>
                  <a:lnTo>
                    <a:pt x="269176" y="356870"/>
                  </a:lnTo>
                  <a:lnTo>
                    <a:pt x="270294" y="358140"/>
                  </a:lnTo>
                  <a:lnTo>
                    <a:pt x="341833" y="358140"/>
                  </a:lnTo>
                  <a:lnTo>
                    <a:pt x="350367" y="354330"/>
                  </a:lnTo>
                  <a:close/>
                </a:path>
                <a:path w="613409" h="637539">
                  <a:moveTo>
                    <a:pt x="385089" y="316230"/>
                  </a:moveTo>
                  <a:lnTo>
                    <a:pt x="375945" y="316230"/>
                  </a:lnTo>
                  <a:lnTo>
                    <a:pt x="373824" y="317500"/>
                  </a:lnTo>
                  <a:lnTo>
                    <a:pt x="371830" y="318770"/>
                  </a:lnTo>
                  <a:lnTo>
                    <a:pt x="366801" y="323850"/>
                  </a:lnTo>
                  <a:lnTo>
                    <a:pt x="361594" y="327660"/>
                  </a:lnTo>
                  <a:lnTo>
                    <a:pt x="350367" y="335280"/>
                  </a:lnTo>
                  <a:lnTo>
                    <a:pt x="344995" y="337820"/>
                  </a:lnTo>
                  <a:lnTo>
                    <a:pt x="339623" y="339090"/>
                  </a:lnTo>
                  <a:lnTo>
                    <a:pt x="337235" y="340360"/>
                  </a:lnTo>
                  <a:lnTo>
                    <a:pt x="333286" y="340360"/>
                  </a:lnTo>
                  <a:lnTo>
                    <a:pt x="325001" y="342900"/>
                  </a:lnTo>
                  <a:lnTo>
                    <a:pt x="317957" y="344170"/>
                  </a:lnTo>
                  <a:lnTo>
                    <a:pt x="311751" y="345440"/>
                  </a:lnTo>
                  <a:lnTo>
                    <a:pt x="368528" y="345440"/>
                  </a:lnTo>
                  <a:lnTo>
                    <a:pt x="368528" y="344170"/>
                  </a:lnTo>
                  <a:lnTo>
                    <a:pt x="374040" y="340360"/>
                  </a:lnTo>
                  <a:lnTo>
                    <a:pt x="379412" y="336550"/>
                  </a:lnTo>
                  <a:lnTo>
                    <a:pt x="391033" y="325120"/>
                  </a:lnTo>
                  <a:lnTo>
                    <a:pt x="385089" y="316230"/>
                  </a:lnTo>
                  <a:close/>
                </a:path>
                <a:path w="613409" h="637539">
                  <a:moveTo>
                    <a:pt x="344995" y="280670"/>
                  </a:moveTo>
                  <a:lnTo>
                    <a:pt x="323837" y="280670"/>
                  </a:lnTo>
                  <a:lnTo>
                    <a:pt x="314240" y="281940"/>
                  </a:lnTo>
                  <a:lnTo>
                    <a:pt x="306400" y="288290"/>
                  </a:lnTo>
                  <a:lnTo>
                    <a:pt x="301113" y="295910"/>
                  </a:lnTo>
                  <a:lnTo>
                    <a:pt x="299173" y="304800"/>
                  </a:lnTo>
                  <a:lnTo>
                    <a:pt x="301113" y="314960"/>
                  </a:lnTo>
                  <a:lnTo>
                    <a:pt x="306400" y="322580"/>
                  </a:lnTo>
                  <a:lnTo>
                    <a:pt x="314240" y="327660"/>
                  </a:lnTo>
                  <a:lnTo>
                    <a:pt x="323837" y="330200"/>
                  </a:lnTo>
                  <a:lnTo>
                    <a:pt x="345160" y="330200"/>
                  </a:lnTo>
                  <a:lnTo>
                    <a:pt x="352589" y="328930"/>
                  </a:lnTo>
                  <a:lnTo>
                    <a:pt x="359216" y="325120"/>
                  </a:lnTo>
                  <a:lnTo>
                    <a:pt x="364580" y="320040"/>
                  </a:lnTo>
                  <a:lnTo>
                    <a:pt x="368223" y="313690"/>
                  </a:lnTo>
                  <a:lnTo>
                    <a:pt x="401002" y="313690"/>
                  </a:lnTo>
                  <a:lnTo>
                    <a:pt x="417316" y="311150"/>
                  </a:lnTo>
                  <a:lnTo>
                    <a:pt x="315125" y="311150"/>
                  </a:lnTo>
                  <a:lnTo>
                    <a:pt x="315125" y="298450"/>
                  </a:lnTo>
                  <a:lnTo>
                    <a:pt x="439830" y="298450"/>
                  </a:lnTo>
                  <a:lnTo>
                    <a:pt x="442928" y="295910"/>
                  </a:lnTo>
                  <a:lnTo>
                    <a:pt x="367753" y="295910"/>
                  </a:lnTo>
                  <a:lnTo>
                    <a:pt x="363933" y="289560"/>
                  </a:lnTo>
                  <a:lnTo>
                    <a:pt x="358632" y="284480"/>
                  </a:lnTo>
                  <a:lnTo>
                    <a:pt x="352201" y="281940"/>
                  </a:lnTo>
                  <a:lnTo>
                    <a:pt x="344995" y="280670"/>
                  </a:lnTo>
                  <a:close/>
                </a:path>
                <a:path w="613409" h="637539">
                  <a:moveTo>
                    <a:pt x="439830" y="298450"/>
                  </a:moveTo>
                  <a:lnTo>
                    <a:pt x="347980" y="298450"/>
                  </a:lnTo>
                  <a:lnTo>
                    <a:pt x="350494" y="300990"/>
                  </a:lnTo>
                  <a:lnTo>
                    <a:pt x="351320" y="303530"/>
                  </a:lnTo>
                  <a:lnTo>
                    <a:pt x="351320" y="306070"/>
                  </a:lnTo>
                  <a:lnTo>
                    <a:pt x="351447" y="306070"/>
                  </a:lnTo>
                  <a:lnTo>
                    <a:pt x="350672" y="309880"/>
                  </a:lnTo>
                  <a:lnTo>
                    <a:pt x="348157" y="311150"/>
                  </a:lnTo>
                  <a:lnTo>
                    <a:pt x="417316" y="311150"/>
                  </a:lnTo>
                  <a:lnTo>
                    <a:pt x="432084" y="304800"/>
                  </a:lnTo>
                  <a:lnTo>
                    <a:pt x="439830" y="298450"/>
                  </a:lnTo>
                  <a:close/>
                </a:path>
                <a:path w="613409" h="637539">
                  <a:moveTo>
                    <a:pt x="471258" y="270510"/>
                  </a:moveTo>
                  <a:lnTo>
                    <a:pt x="438327" y="270510"/>
                  </a:lnTo>
                  <a:lnTo>
                    <a:pt x="432087" y="280670"/>
                  </a:lnTo>
                  <a:lnTo>
                    <a:pt x="423254" y="288290"/>
                  </a:lnTo>
                  <a:lnTo>
                    <a:pt x="412519" y="293370"/>
                  </a:lnTo>
                  <a:lnTo>
                    <a:pt x="400570" y="295910"/>
                  </a:lnTo>
                  <a:lnTo>
                    <a:pt x="442928" y="295910"/>
                  </a:lnTo>
                  <a:lnTo>
                    <a:pt x="444477" y="294640"/>
                  </a:lnTo>
                  <a:lnTo>
                    <a:pt x="453669" y="280670"/>
                  </a:lnTo>
                  <a:lnTo>
                    <a:pt x="472097" y="280670"/>
                  </a:lnTo>
                  <a:lnTo>
                    <a:pt x="471258" y="270510"/>
                  </a:lnTo>
                  <a:close/>
                </a:path>
                <a:path w="613409" h="637539">
                  <a:moveTo>
                    <a:pt x="423633" y="166370"/>
                  </a:moveTo>
                  <a:lnTo>
                    <a:pt x="405638" y="166370"/>
                  </a:lnTo>
                  <a:lnTo>
                    <a:pt x="405545" y="251460"/>
                  </a:lnTo>
                  <a:lnTo>
                    <a:pt x="405080" y="257810"/>
                  </a:lnTo>
                  <a:lnTo>
                    <a:pt x="403880" y="264160"/>
                  </a:lnTo>
                  <a:lnTo>
                    <a:pt x="402064" y="271780"/>
                  </a:lnTo>
                  <a:lnTo>
                    <a:pt x="399656" y="278130"/>
                  </a:lnTo>
                  <a:lnTo>
                    <a:pt x="397014" y="285750"/>
                  </a:lnTo>
                  <a:lnTo>
                    <a:pt x="402780" y="290830"/>
                  </a:lnTo>
                  <a:lnTo>
                    <a:pt x="411670" y="290830"/>
                  </a:lnTo>
                  <a:lnTo>
                    <a:pt x="414870" y="288290"/>
                  </a:lnTo>
                  <a:lnTo>
                    <a:pt x="418426" y="280670"/>
                  </a:lnTo>
                  <a:lnTo>
                    <a:pt x="420027" y="275590"/>
                  </a:lnTo>
                  <a:lnTo>
                    <a:pt x="421119" y="270510"/>
                  </a:lnTo>
                  <a:lnTo>
                    <a:pt x="471258" y="270510"/>
                  </a:lnTo>
                  <a:lnTo>
                    <a:pt x="471055" y="267970"/>
                  </a:lnTo>
                  <a:lnTo>
                    <a:pt x="470230" y="260350"/>
                  </a:lnTo>
                  <a:lnTo>
                    <a:pt x="477459" y="255270"/>
                  </a:lnTo>
                  <a:lnTo>
                    <a:pt x="479270" y="252730"/>
                  </a:lnTo>
                  <a:lnTo>
                    <a:pt x="423633" y="252730"/>
                  </a:lnTo>
                  <a:lnTo>
                    <a:pt x="423633" y="166370"/>
                  </a:lnTo>
                  <a:close/>
                </a:path>
                <a:path w="613409" h="637539">
                  <a:moveTo>
                    <a:pt x="480078" y="166370"/>
                  </a:moveTo>
                  <a:lnTo>
                    <a:pt x="433120" y="166370"/>
                  </a:lnTo>
                  <a:lnTo>
                    <a:pt x="434733" y="168910"/>
                  </a:lnTo>
                  <a:lnTo>
                    <a:pt x="437845" y="170180"/>
                  </a:lnTo>
                  <a:lnTo>
                    <a:pt x="461568" y="170180"/>
                  </a:lnTo>
                  <a:lnTo>
                    <a:pt x="469277" y="179070"/>
                  </a:lnTo>
                  <a:lnTo>
                    <a:pt x="469277" y="237490"/>
                  </a:lnTo>
                  <a:lnTo>
                    <a:pt x="464553" y="243840"/>
                  </a:lnTo>
                  <a:lnTo>
                    <a:pt x="457314" y="246380"/>
                  </a:lnTo>
                  <a:lnTo>
                    <a:pt x="456666" y="246380"/>
                  </a:lnTo>
                  <a:lnTo>
                    <a:pt x="455104" y="247650"/>
                  </a:lnTo>
                  <a:lnTo>
                    <a:pt x="437718" y="247650"/>
                  </a:lnTo>
                  <a:lnTo>
                    <a:pt x="434733" y="248920"/>
                  </a:lnTo>
                  <a:lnTo>
                    <a:pt x="433120" y="252730"/>
                  </a:lnTo>
                  <a:lnTo>
                    <a:pt x="479270" y="252730"/>
                  </a:lnTo>
                  <a:lnTo>
                    <a:pt x="482890" y="247650"/>
                  </a:lnTo>
                  <a:lnTo>
                    <a:pt x="486337" y="238760"/>
                  </a:lnTo>
                  <a:lnTo>
                    <a:pt x="487616" y="229870"/>
                  </a:lnTo>
                  <a:lnTo>
                    <a:pt x="487616" y="187960"/>
                  </a:lnTo>
                  <a:lnTo>
                    <a:pt x="486724" y="180340"/>
                  </a:lnTo>
                  <a:lnTo>
                    <a:pt x="484157" y="172720"/>
                  </a:lnTo>
                  <a:lnTo>
                    <a:pt x="480078" y="166370"/>
                  </a:lnTo>
                  <a:close/>
                </a:path>
                <a:path w="613409" h="637539">
                  <a:moveTo>
                    <a:pt x="207746" y="165100"/>
                  </a:moveTo>
                  <a:lnTo>
                    <a:pt x="189407" y="165100"/>
                  </a:lnTo>
                  <a:lnTo>
                    <a:pt x="189407" y="251460"/>
                  </a:lnTo>
                  <a:lnTo>
                    <a:pt x="207746" y="251460"/>
                  </a:lnTo>
                  <a:lnTo>
                    <a:pt x="207746" y="165100"/>
                  </a:lnTo>
                  <a:close/>
                </a:path>
                <a:path w="613409" h="637539">
                  <a:moveTo>
                    <a:pt x="267309" y="160020"/>
                  </a:moveTo>
                  <a:lnTo>
                    <a:pt x="207746" y="160020"/>
                  </a:lnTo>
                  <a:lnTo>
                    <a:pt x="284340" y="185420"/>
                  </a:lnTo>
                  <a:lnTo>
                    <a:pt x="294859" y="189230"/>
                  </a:lnTo>
                  <a:lnTo>
                    <a:pt x="326999" y="193040"/>
                  </a:lnTo>
                  <a:lnTo>
                    <a:pt x="347820" y="190500"/>
                  </a:lnTo>
                  <a:lnTo>
                    <a:pt x="368138" y="186690"/>
                  </a:lnTo>
                  <a:lnTo>
                    <a:pt x="387546" y="177800"/>
                  </a:lnTo>
                  <a:lnTo>
                    <a:pt x="393576" y="173990"/>
                  </a:lnTo>
                  <a:lnTo>
                    <a:pt x="317900" y="173990"/>
                  </a:lnTo>
                  <a:lnTo>
                    <a:pt x="299427" y="171450"/>
                  </a:lnTo>
                  <a:lnTo>
                    <a:pt x="290322" y="167640"/>
                  </a:lnTo>
                  <a:lnTo>
                    <a:pt x="267309" y="160020"/>
                  </a:lnTo>
                  <a:close/>
                </a:path>
                <a:path w="613409" h="637539">
                  <a:moveTo>
                    <a:pt x="407004" y="17780"/>
                  </a:moveTo>
                  <a:lnTo>
                    <a:pt x="345643" y="17780"/>
                  </a:lnTo>
                  <a:lnTo>
                    <a:pt x="388732" y="26670"/>
                  </a:lnTo>
                  <a:lnTo>
                    <a:pt x="423940" y="50800"/>
                  </a:lnTo>
                  <a:lnTo>
                    <a:pt x="447711" y="86360"/>
                  </a:lnTo>
                  <a:lnTo>
                    <a:pt x="456488" y="129540"/>
                  </a:lnTo>
                  <a:lnTo>
                    <a:pt x="456488" y="147320"/>
                  </a:lnTo>
                  <a:lnTo>
                    <a:pt x="417957" y="147320"/>
                  </a:lnTo>
                  <a:lnTo>
                    <a:pt x="417169" y="148590"/>
                  </a:lnTo>
                  <a:lnTo>
                    <a:pt x="399008" y="148590"/>
                  </a:lnTo>
                  <a:lnTo>
                    <a:pt x="382727" y="160020"/>
                  </a:lnTo>
                  <a:lnTo>
                    <a:pt x="365045" y="167640"/>
                  </a:lnTo>
                  <a:lnTo>
                    <a:pt x="346387" y="172720"/>
                  </a:lnTo>
                  <a:lnTo>
                    <a:pt x="327177" y="173990"/>
                  </a:lnTo>
                  <a:lnTo>
                    <a:pt x="393576" y="173990"/>
                  </a:lnTo>
                  <a:lnTo>
                    <a:pt x="405638" y="166370"/>
                  </a:lnTo>
                  <a:lnTo>
                    <a:pt x="480078" y="166370"/>
                  </a:lnTo>
                  <a:lnTo>
                    <a:pt x="474649" y="161290"/>
                  </a:lnTo>
                  <a:lnTo>
                    <a:pt x="474649" y="129540"/>
                  </a:lnTo>
                  <a:lnTo>
                    <a:pt x="464454" y="78740"/>
                  </a:lnTo>
                  <a:lnTo>
                    <a:pt x="436806" y="38100"/>
                  </a:lnTo>
                  <a:lnTo>
                    <a:pt x="407004" y="17780"/>
                  </a:lnTo>
                  <a:close/>
                </a:path>
                <a:path w="613409" h="637539">
                  <a:moveTo>
                    <a:pt x="411010" y="144780"/>
                  </a:moveTo>
                  <a:lnTo>
                    <a:pt x="405422" y="144780"/>
                  </a:lnTo>
                  <a:lnTo>
                    <a:pt x="401993" y="146050"/>
                  </a:lnTo>
                  <a:lnTo>
                    <a:pt x="399313" y="148590"/>
                  </a:lnTo>
                  <a:lnTo>
                    <a:pt x="417169" y="148590"/>
                  </a:lnTo>
                  <a:lnTo>
                    <a:pt x="416521" y="147320"/>
                  </a:lnTo>
                  <a:lnTo>
                    <a:pt x="415912" y="147320"/>
                  </a:lnTo>
                  <a:lnTo>
                    <a:pt x="413232" y="146050"/>
                  </a:lnTo>
                  <a:lnTo>
                    <a:pt x="411010" y="144780"/>
                  </a:lnTo>
                  <a:close/>
                </a:path>
                <a:path w="613409" h="637539">
                  <a:moveTo>
                    <a:pt x="345465" y="31750"/>
                  </a:moveTo>
                  <a:lnTo>
                    <a:pt x="267741" y="31750"/>
                  </a:lnTo>
                  <a:lnTo>
                    <a:pt x="226727" y="39370"/>
                  </a:lnTo>
                  <a:lnTo>
                    <a:pt x="174711" y="87630"/>
                  </a:lnTo>
                  <a:lnTo>
                    <a:pt x="161122" y="124460"/>
                  </a:lnTo>
                  <a:lnTo>
                    <a:pt x="156718" y="147320"/>
                  </a:lnTo>
                  <a:lnTo>
                    <a:pt x="175183" y="147320"/>
                  </a:lnTo>
                  <a:lnTo>
                    <a:pt x="178650" y="129540"/>
                  </a:lnTo>
                  <a:lnTo>
                    <a:pt x="180390" y="123190"/>
                  </a:lnTo>
                  <a:lnTo>
                    <a:pt x="199973" y="82550"/>
                  </a:lnTo>
                  <a:lnTo>
                    <a:pt x="236159" y="55880"/>
                  </a:lnTo>
                  <a:lnTo>
                    <a:pt x="267741" y="50800"/>
                  </a:lnTo>
                  <a:lnTo>
                    <a:pt x="403710" y="50800"/>
                  </a:lnTo>
                  <a:lnTo>
                    <a:pt x="386400" y="39370"/>
                  </a:lnTo>
                  <a:lnTo>
                    <a:pt x="345465" y="31750"/>
                  </a:lnTo>
                  <a:close/>
                </a:path>
                <a:path w="613409" h="637539">
                  <a:moveTo>
                    <a:pt x="208127" y="139700"/>
                  </a:moveTo>
                  <a:lnTo>
                    <a:pt x="201498" y="139700"/>
                  </a:lnTo>
                  <a:lnTo>
                    <a:pt x="198374" y="140970"/>
                  </a:lnTo>
                  <a:lnTo>
                    <a:pt x="195732" y="143510"/>
                  </a:lnTo>
                  <a:lnTo>
                    <a:pt x="194132" y="144780"/>
                  </a:lnTo>
                  <a:lnTo>
                    <a:pt x="192874" y="146050"/>
                  </a:lnTo>
                  <a:lnTo>
                    <a:pt x="191795" y="147320"/>
                  </a:lnTo>
                  <a:lnTo>
                    <a:pt x="228955" y="147320"/>
                  </a:lnTo>
                  <a:lnTo>
                    <a:pt x="209778" y="140970"/>
                  </a:lnTo>
                  <a:lnTo>
                    <a:pt x="208127" y="139700"/>
                  </a:lnTo>
                  <a:close/>
                </a:path>
                <a:path w="613409" h="637539">
                  <a:moveTo>
                    <a:pt x="403710" y="50800"/>
                  </a:moveTo>
                  <a:lnTo>
                    <a:pt x="345465" y="50800"/>
                  </a:lnTo>
                  <a:lnTo>
                    <a:pt x="361984" y="52070"/>
                  </a:lnTo>
                  <a:lnTo>
                    <a:pt x="377188" y="55880"/>
                  </a:lnTo>
                  <a:lnTo>
                    <a:pt x="413385" y="82550"/>
                  </a:lnTo>
                  <a:lnTo>
                    <a:pt x="432955" y="123190"/>
                  </a:lnTo>
                  <a:lnTo>
                    <a:pt x="438200" y="147320"/>
                  </a:lnTo>
                  <a:lnTo>
                    <a:pt x="456488" y="147320"/>
                  </a:lnTo>
                  <a:lnTo>
                    <a:pt x="452018" y="124460"/>
                  </a:lnTo>
                  <a:lnTo>
                    <a:pt x="450507" y="118110"/>
                  </a:lnTo>
                  <a:lnTo>
                    <a:pt x="438353" y="87630"/>
                  </a:lnTo>
                  <a:lnTo>
                    <a:pt x="417174" y="59690"/>
                  </a:lnTo>
                  <a:lnTo>
                    <a:pt x="403710" y="5080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1208" y="2488691"/>
              <a:ext cx="685012" cy="63017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07842" y="2775200"/>
              <a:ext cx="112395" cy="57150"/>
            </a:xfrm>
            <a:custGeom>
              <a:avLst/>
              <a:gdLst/>
              <a:ahLst/>
              <a:cxnLst/>
              <a:rect l="l" t="t" r="r" b="b"/>
              <a:pathLst>
                <a:path w="112395" h="57150">
                  <a:moveTo>
                    <a:pt x="92934" y="0"/>
                  </a:moveTo>
                  <a:lnTo>
                    <a:pt x="18855" y="0"/>
                  </a:lnTo>
                  <a:lnTo>
                    <a:pt x="11431" y="1500"/>
                  </a:lnTo>
                  <a:lnTo>
                    <a:pt x="5414" y="5587"/>
                  </a:lnTo>
                  <a:lnTo>
                    <a:pt x="1380" y="11637"/>
                  </a:lnTo>
                  <a:lnTo>
                    <a:pt x="71" y="18199"/>
                  </a:lnTo>
                  <a:lnTo>
                    <a:pt x="0" y="38607"/>
                  </a:lnTo>
                  <a:lnTo>
                    <a:pt x="1380" y="45593"/>
                  </a:lnTo>
                  <a:lnTo>
                    <a:pt x="5414" y="51630"/>
                  </a:lnTo>
                  <a:lnTo>
                    <a:pt x="11431" y="55674"/>
                  </a:lnTo>
                  <a:lnTo>
                    <a:pt x="18855" y="57149"/>
                  </a:lnTo>
                  <a:lnTo>
                    <a:pt x="92934" y="57149"/>
                  </a:lnTo>
                  <a:lnTo>
                    <a:pt x="100283" y="55674"/>
                  </a:lnTo>
                  <a:lnTo>
                    <a:pt x="106309" y="51630"/>
                  </a:lnTo>
                  <a:lnTo>
                    <a:pt x="110385" y="45593"/>
                  </a:lnTo>
                  <a:lnTo>
                    <a:pt x="111719" y="38950"/>
                  </a:lnTo>
                  <a:lnTo>
                    <a:pt x="18372" y="38950"/>
                  </a:lnTo>
                  <a:lnTo>
                    <a:pt x="18068" y="38607"/>
                  </a:lnTo>
                  <a:lnTo>
                    <a:pt x="18068" y="18541"/>
                  </a:lnTo>
                  <a:lnTo>
                    <a:pt x="18372" y="18199"/>
                  </a:lnTo>
                  <a:lnTo>
                    <a:pt x="111715" y="18199"/>
                  </a:lnTo>
                  <a:lnTo>
                    <a:pt x="110385" y="11637"/>
                  </a:lnTo>
                  <a:lnTo>
                    <a:pt x="106309" y="5587"/>
                  </a:lnTo>
                  <a:lnTo>
                    <a:pt x="100283" y="1500"/>
                  </a:lnTo>
                  <a:lnTo>
                    <a:pt x="92934" y="0"/>
                  </a:lnTo>
                  <a:close/>
                </a:path>
                <a:path w="112395" h="57150">
                  <a:moveTo>
                    <a:pt x="111715" y="18199"/>
                  </a:moveTo>
                  <a:lnTo>
                    <a:pt x="93417" y="18199"/>
                  </a:lnTo>
                  <a:lnTo>
                    <a:pt x="93709" y="18541"/>
                  </a:lnTo>
                  <a:lnTo>
                    <a:pt x="93709" y="38607"/>
                  </a:lnTo>
                  <a:lnTo>
                    <a:pt x="93417" y="38950"/>
                  </a:lnTo>
                  <a:lnTo>
                    <a:pt x="111719" y="38950"/>
                  </a:lnTo>
                  <a:lnTo>
                    <a:pt x="111788" y="38607"/>
                  </a:lnTo>
                  <a:lnTo>
                    <a:pt x="111715" y="18199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3558" y="2083320"/>
              <a:ext cx="976871" cy="9768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466872" y="2387412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6872" y="23874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19688" y="23874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19688" y="2387413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72503" y="2387414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503" y="2387414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25319" y="2387415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407" y="26409"/>
                  </a:moveTo>
                  <a:lnTo>
                    <a:pt x="0" y="26409"/>
                  </a:lnTo>
                  <a:lnTo>
                    <a:pt x="0" y="0"/>
                  </a:lnTo>
                  <a:lnTo>
                    <a:pt x="26407" y="0"/>
                  </a:lnTo>
                  <a:lnTo>
                    <a:pt x="26407" y="2640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25319" y="2387415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0" y="0"/>
                  </a:moveTo>
                  <a:lnTo>
                    <a:pt x="26407" y="0"/>
                  </a:lnTo>
                  <a:lnTo>
                    <a:pt x="26407" y="26409"/>
                  </a:lnTo>
                  <a:lnTo>
                    <a:pt x="0" y="2640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82016" y="2493052"/>
              <a:ext cx="502284" cy="317500"/>
            </a:xfrm>
            <a:custGeom>
              <a:avLst/>
              <a:gdLst/>
              <a:ahLst/>
              <a:cxnLst/>
              <a:rect l="l" t="t" r="r" b="b"/>
              <a:pathLst>
                <a:path w="502285" h="317500">
                  <a:moveTo>
                    <a:pt x="495839" y="79227"/>
                  </a:moveTo>
                  <a:lnTo>
                    <a:pt x="375623" y="79227"/>
                  </a:lnTo>
                  <a:lnTo>
                    <a:pt x="369711" y="73315"/>
                  </a:lnTo>
                  <a:lnTo>
                    <a:pt x="369711" y="5912"/>
                  </a:lnTo>
                  <a:lnTo>
                    <a:pt x="375623" y="0"/>
                  </a:lnTo>
                  <a:lnTo>
                    <a:pt x="495839" y="0"/>
                  </a:lnTo>
                  <a:lnTo>
                    <a:pt x="501751" y="5912"/>
                  </a:lnTo>
                  <a:lnTo>
                    <a:pt x="501751" y="26409"/>
                  </a:lnTo>
                  <a:lnTo>
                    <a:pt x="396119" y="26409"/>
                  </a:lnTo>
                  <a:lnTo>
                    <a:pt x="396119" y="52818"/>
                  </a:lnTo>
                  <a:lnTo>
                    <a:pt x="501751" y="52818"/>
                  </a:lnTo>
                  <a:lnTo>
                    <a:pt x="501751" y="73315"/>
                  </a:lnTo>
                  <a:lnTo>
                    <a:pt x="495839" y="79227"/>
                  </a:lnTo>
                  <a:close/>
                </a:path>
                <a:path w="502285" h="317500">
                  <a:moveTo>
                    <a:pt x="448935" y="52818"/>
                  </a:moveTo>
                  <a:lnTo>
                    <a:pt x="422527" y="52818"/>
                  </a:lnTo>
                  <a:lnTo>
                    <a:pt x="422527" y="26409"/>
                  </a:lnTo>
                  <a:lnTo>
                    <a:pt x="448935" y="26409"/>
                  </a:lnTo>
                  <a:lnTo>
                    <a:pt x="448935" y="52818"/>
                  </a:lnTo>
                  <a:close/>
                </a:path>
                <a:path w="502285" h="317500">
                  <a:moveTo>
                    <a:pt x="501751" y="52818"/>
                  </a:moveTo>
                  <a:lnTo>
                    <a:pt x="475343" y="52818"/>
                  </a:lnTo>
                  <a:lnTo>
                    <a:pt x="475343" y="26409"/>
                  </a:lnTo>
                  <a:lnTo>
                    <a:pt x="501751" y="26409"/>
                  </a:lnTo>
                  <a:lnTo>
                    <a:pt x="501751" y="52818"/>
                  </a:lnTo>
                  <a:close/>
                </a:path>
                <a:path w="502285" h="317500">
                  <a:moveTo>
                    <a:pt x="422527" y="184865"/>
                  </a:moveTo>
                  <a:lnTo>
                    <a:pt x="396119" y="184865"/>
                  </a:lnTo>
                  <a:lnTo>
                    <a:pt x="396119" y="79227"/>
                  </a:lnTo>
                  <a:lnTo>
                    <a:pt x="422527" y="79227"/>
                  </a:lnTo>
                  <a:lnTo>
                    <a:pt x="422527" y="184865"/>
                  </a:lnTo>
                  <a:close/>
                </a:path>
                <a:path w="502285" h="317500">
                  <a:moveTo>
                    <a:pt x="126127" y="211274"/>
                  </a:moveTo>
                  <a:lnTo>
                    <a:pt x="5912" y="211274"/>
                  </a:lnTo>
                  <a:lnTo>
                    <a:pt x="0" y="205361"/>
                  </a:lnTo>
                  <a:lnTo>
                    <a:pt x="0" y="137958"/>
                  </a:lnTo>
                  <a:lnTo>
                    <a:pt x="5912" y="132046"/>
                  </a:lnTo>
                  <a:lnTo>
                    <a:pt x="126127" y="132046"/>
                  </a:lnTo>
                  <a:lnTo>
                    <a:pt x="132039" y="137958"/>
                  </a:lnTo>
                  <a:lnTo>
                    <a:pt x="132039" y="158455"/>
                  </a:lnTo>
                  <a:lnTo>
                    <a:pt x="26407" y="158455"/>
                  </a:lnTo>
                  <a:lnTo>
                    <a:pt x="26407" y="184865"/>
                  </a:lnTo>
                  <a:lnTo>
                    <a:pt x="132039" y="184865"/>
                  </a:lnTo>
                  <a:lnTo>
                    <a:pt x="132039" y="205361"/>
                  </a:lnTo>
                  <a:lnTo>
                    <a:pt x="126127" y="211274"/>
                  </a:lnTo>
                  <a:close/>
                </a:path>
                <a:path w="502285" h="317500">
                  <a:moveTo>
                    <a:pt x="79223" y="184865"/>
                  </a:moveTo>
                  <a:lnTo>
                    <a:pt x="52815" y="184865"/>
                  </a:lnTo>
                  <a:lnTo>
                    <a:pt x="52815" y="158455"/>
                  </a:lnTo>
                  <a:lnTo>
                    <a:pt x="79223" y="158455"/>
                  </a:lnTo>
                  <a:lnTo>
                    <a:pt x="79223" y="184865"/>
                  </a:lnTo>
                  <a:close/>
                </a:path>
                <a:path w="502285" h="317500">
                  <a:moveTo>
                    <a:pt x="224467" y="264092"/>
                  </a:moveTo>
                  <a:lnTo>
                    <a:pt x="198059" y="264092"/>
                  </a:lnTo>
                  <a:lnTo>
                    <a:pt x="198059" y="224479"/>
                  </a:lnTo>
                  <a:lnTo>
                    <a:pt x="194934" y="209067"/>
                  </a:lnTo>
                  <a:lnTo>
                    <a:pt x="186444" y="196480"/>
                  </a:lnTo>
                  <a:lnTo>
                    <a:pt x="173858" y="187989"/>
                  </a:lnTo>
                  <a:lnTo>
                    <a:pt x="158447" y="184865"/>
                  </a:lnTo>
                  <a:lnTo>
                    <a:pt x="105631" y="184865"/>
                  </a:lnTo>
                  <a:lnTo>
                    <a:pt x="105631" y="158455"/>
                  </a:lnTo>
                  <a:lnTo>
                    <a:pt x="158447" y="158455"/>
                  </a:lnTo>
                  <a:lnTo>
                    <a:pt x="184132" y="163664"/>
                  </a:lnTo>
                  <a:lnTo>
                    <a:pt x="205108" y="177815"/>
                  </a:lnTo>
                  <a:lnTo>
                    <a:pt x="219259" y="198792"/>
                  </a:lnTo>
                  <a:lnTo>
                    <a:pt x="224467" y="224479"/>
                  </a:lnTo>
                  <a:lnTo>
                    <a:pt x="224467" y="264092"/>
                  </a:lnTo>
                  <a:close/>
                </a:path>
                <a:path w="502285" h="317500">
                  <a:moveTo>
                    <a:pt x="443023" y="316911"/>
                  </a:moveTo>
                  <a:lnTo>
                    <a:pt x="322807" y="316911"/>
                  </a:lnTo>
                  <a:lnTo>
                    <a:pt x="316895" y="310999"/>
                  </a:lnTo>
                  <a:lnTo>
                    <a:pt x="316895" y="290502"/>
                  </a:lnTo>
                  <a:lnTo>
                    <a:pt x="422527" y="290502"/>
                  </a:lnTo>
                  <a:lnTo>
                    <a:pt x="422527" y="264092"/>
                  </a:lnTo>
                  <a:lnTo>
                    <a:pt x="316895" y="264092"/>
                  </a:lnTo>
                  <a:lnTo>
                    <a:pt x="316895" y="190777"/>
                  </a:lnTo>
                  <a:lnTo>
                    <a:pt x="322807" y="184865"/>
                  </a:lnTo>
                  <a:lnTo>
                    <a:pt x="443023" y="184865"/>
                  </a:lnTo>
                  <a:lnTo>
                    <a:pt x="448935" y="190777"/>
                  </a:lnTo>
                  <a:lnTo>
                    <a:pt x="448935" y="211274"/>
                  </a:lnTo>
                  <a:lnTo>
                    <a:pt x="343303" y="211274"/>
                  </a:lnTo>
                  <a:lnTo>
                    <a:pt x="343303" y="237683"/>
                  </a:lnTo>
                  <a:lnTo>
                    <a:pt x="448935" y="237683"/>
                  </a:lnTo>
                  <a:lnTo>
                    <a:pt x="448935" y="310999"/>
                  </a:lnTo>
                  <a:lnTo>
                    <a:pt x="443023" y="316911"/>
                  </a:lnTo>
                  <a:close/>
                </a:path>
                <a:path w="502285" h="317500">
                  <a:moveTo>
                    <a:pt x="396119" y="237683"/>
                  </a:moveTo>
                  <a:lnTo>
                    <a:pt x="369711" y="237683"/>
                  </a:lnTo>
                  <a:lnTo>
                    <a:pt x="369711" y="211274"/>
                  </a:lnTo>
                  <a:lnTo>
                    <a:pt x="396119" y="211274"/>
                  </a:lnTo>
                  <a:lnTo>
                    <a:pt x="396119" y="237683"/>
                  </a:lnTo>
                  <a:close/>
                </a:path>
                <a:path w="502285" h="317500">
                  <a:moveTo>
                    <a:pt x="448935" y="237683"/>
                  </a:moveTo>
                  <a:lnTo>
                    <a:pt x="422527" y="237683"/>
                  </a:lnTo>
                  <a:lnTo>
                    <a:pt x="422527" y="211274"/>
                  </a:lnTo>
                  <a:lnTo>
                    <a:pt x="448935" y="211274"/>
                  </a:lnTo>
                  <a:lnTo>
                    <a:pt x="448935" y="237683"/>
                  </a:lnTo>
                  <a:close/>
                </a:path>
                <a:path w="502285" h="317500">
                  <a:moveTo>
                    <a:pt x="126127" y="316911"/>
                  </a:moveTo>
                  <a:lnTo>
                    <a:pt x="5912" y="316911"/>
                  </a:lnTo>
                  <a:lnTo>
                    <a:pt x="0" y="310999"/>
                  </a:lnTo>
                  <a:lnTo>
                    <a:pt x="0" y="243596"/>
                  </a:lnTo>
                  <a:lnTo>
                    <a:pt x="5912" y="237683"/>
                  </a:lnTo>
                  <a:lnTo>
                    <a:pt x="126127" y="237683"/>
                  </a:lnTo>
                  <a:lnTo>
                    <a:pt x="132039" y="243596"/>
                  </a:lnTo>
                  <a:lnTo>
                    <a:pt x="132039" y="264092"/>
                  </a:lnTo>
                  <a:lnTo>
                    <a:pt x="26407" y="264092"/>
                  </a:lnTo>
                  <a:lnTo>
                    <a:pt x="26407" y="290502"/>
                  </a:lnTo>
                  <a:lnTo>
                    <a:pt x="132039" y="290502"/>
                  </a:lnTo>
                  <a:lnTo>
                    <a:pt x="132039" y="310999"/>
                  </a:lnTo>
                  <a:lnTo>
                    <a:pt x="126127" y="316911"/>
                  </a:lnTo>
                  <a:close/>
                </a:path>
                <a:path w="502285" h="317500">
                  <a:moveTo>
                    <a:pt x="79223" y="290502"/>
                  </a:moveTo>
                  <a:lnTo>
                    <a:pt x="52815" y="290502"/>
                  </a:lnTo>
                  <a:lnTo>
                    <a:pt x="52815" y="264092"/>
                  </a:lnTo>
                  <a:lnTo>
                    <a:pt x="79223" y="264092"/>
                  </a:lnTo>
                  <a:lnTo>
                    <a:pt x="79223" y="290502"/>
                  </a:lnTo>
                  <a:close/>
                </a:path>
                <a:path w="502285" h="317500">
                  <a:moveTo>
                    <a:pt x="343303" y="290502"/>
                  </a:moveTo>
                  <a:lnTo>
                    <a:pt x="105631" y="290502"/>
                  </a:lnTo>
                  <a:lnTo>
                    <a:pt x="105631" y="264092"/>
                  </a:lnTo>
                  <a:lnTo>
                    <a:pt x="343303" y="264092"/>
                  </a:lnTo>
                  <a:lnTo>
                    <a:pt x="343303" y="290502"/>
                  </a:lnTo>
                  <a:close/>
                </a:path>
                <a:path w="502285" h="317500">
                  <a:moveTo>
                    <a:pt x="396119" y="290502"/>
                  </a:moveTo>
                  <a:lnTo>
                    <a:pt x="369711" y="290502"/>
                  </a:lnTo>
                  <a:lnTo>
                    <a:pt x="369711" y="264092"/>
                  </a:lnTo>
                  <a:lnTo>
                    <a:pt x="396119" y="264092"/>
                  </a:lnTo>
                  <a:lnTo>
                    <a:pt x="396119" y="290502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82016" y="2493053"/>
              <a:ext cx="502284" cy="317500"/>
            </a:xfrm>
            <a:custGeom>
              <a:avLst/>
              <a:gdLst/>
              <a:ahLst/>
              <a:cxnLst/>
              <a:rect l="l" t="t" r="r" b="b"/>
              <a:pathLst>
                <a:path w="502285" h="317500">
                  <a:moveTo>
                    <a:pt x="435731" y="184865"/>
                  </a:moveTo>
                  <a:lnTo>
                    <a:pt x="422527" y="184865"/>
                  </a:lnTo>
                  <a:lnTo>
                    <a:pt x="422527" y="79227"/>
                  </a:lnTo>
                  <a:lnTo>
                    <a:pt x="488547" y="79227"/>
                  </a:lnTo>
                  <a:lnTo>
                    <a:pt x="495839" y="79227"/>
                  </a:lnTo>
                  <a:lnTo>
                    <a:pt x="501751" y="73315"/>
                  </a:lnTo>
                  <a:lnTo>
                    <a:pt x="501751" y="66023"/>
                  </a:lnTo>
                  <a:lnTo>
                    <a:pt x="501751" y="13204"/>
                  </a:lnTo>
                  <a:lnTo>
                    <a:pt x="501751" y="5912"/>
                  </a:lnTo>
                  <a:lnTo>
                    <a:pt x="495839" y="0"/>
                  </a:lnTo>
                  <a:lnTo>
                    <a:pt x="488547" y="0"/>
                  </a:lnTo>
                  <a:lnTo>
                    <a:pt x="382915" y="0"/>
                  </a:lnTo>
                  <a:lnTo>
                    <a:pt x="375623" y="0"/>
                  </a:lnTo>
                  <a:lnTo>
                    <a:pt x="369711" y="5912"/>
                  </a:lnTo>
                  <a:lnTo>
                    <a:pt x="369711" y="13204"/>
                  </a:lnTo>
                  <a:lnTo>
                    <a:pt x="369711" y="66023"/>
                  </a:lnTo>
                  <a:lnTo>
                    <a:pt x="369711" y="73315"/>
                  </a:lnTo>
                  <a:lnTo>
                    <a:pt x="375623" y="79227"/>
                  </a:lnTo>
                  <a:lnTo>
                    <a:pt x="382915" y="79227"/>
                  </a:lnTo>
                  <a:lnTo>
                    <a:pt x="396119" y="79227"/>
                  </a:lnTo>
                  <a:lnTo>
                    <a:pt x="396119" y="184865"/>
                  </a:lnTo>
                  <a:lnTo>
                    <a:pt x="330099" y="184865"/>
                  </a:lnTo>
                  <a:lnTo>
                    <a:pt x="322807" y="184865"/>
                  </a:lnTo>
                  <a:lnTo>
                    <a:pt x="316895" y="190777"/>
                  </a:lnTo>
                  <a:lnTo>
                    <a:pt x="316895" y="198069"/>
                  </a:lnTo>
                  <a:lnTo>
                    <a:pt x="316895" y="264092"/>
                  </a:lnTo>
                  <a:lnTo>
                    <a:pt x="224467" y="264092"/>
                  </a:lnTo>
                  <a:lnTo>
                    <a:pt x="224467" y="224479"/>
                  </a:lnTo>
                  <a:lnTo>
                    <a:pt x="219259" y="198792"/>
                  </a:lnTo>
                  <a:lnTo>
                    <a:pt x="205108" y="177815"/>
                  </a:lnTo>
                  <a:lnTo>
                    <a:pt x="184132" y="163664"/>
                  </a:lnTo>
                  <a:lnTo>
                    <a:pt x="158447" y="158455"/>
                  </a:lnTo>
                  <a:lnTo>
                    <a:pt x="132039" y="158455"/>
                  </a:lnTo>
                  <a:lnTo>
                    <a:pt x="132039" y="145251"/>
                  </a:lnTo>
                  <a:lnTo>
                    <a:pt x="132039" y="137958"/>
                  </a:lnTo>
                  <a:lnTo>
                    <a:pt x="126127" y="132046"/>
                  </a:lnTo>
                  <a:lnTo>
                    <a:pt x="118835" y="132046"/>
                  </a:lnTo>
                  <a:lnTo>
                    <a:pt x="13203" y="132046"/>
                  </a:lnTo>
                  <a:lnTo>
                    <a:pt x="5912" y="132046"/>
                  </a:lnTo>
                  <a:lnTo>
                    <a:pt x="0" y="137958"/>
                  </a:lnTo>
                  <a:lnTo>
                    <a:pt x="0" y="145251"/>
                  </a:lnTo>
                  <a:lnTo>
                    <a:pt x="0" y="198069"/>
                  </a:lnTo>
                  <a:lnTo>
                    <a:pt x="0" y="205361"/>
                  </a:lnTo>
                  <a:lnTo>
                    <a:pt x="5912" y="211274"/>
                  </a:lnTo>
                  <a:lnTo>
                    <a:pt x="13203" y="211274"/>
                  </a:lnTo>
                  <a:lnTo>
                    <a:pt x="118835" y="211274"/>
                  </a:lnTo>
                  <a:lnTo>
                    <a:pt x="126127" y="211274"/>
                  </a:lnTo>
                  <a:lnTo>
                    <a:pt x="132039" y="205361"/>
                  </a:lnTo>
                  <a:lnTo>
                    <a:pt x="132039" y="198069"/>
                  </a:lnTo>
                  <a:lnTo>
                    <a:pt x="132039" y="184865"/>
                  </a:lnTo>
                  <a:lnTo>
                    <a:pt x="158447" y="184865"/>
                  </a:lnTo>
                  <a:lnTo>
                    <a:pt x="173858" y="187989"/>
                  </a:lnTo>
                  <a:lnTo>
                    <a:pt x="186444" y="196480"/>
                  </a:lnTo>
                  <a:lnTo>
                    <a:pt x="194934" y="209067"/>
                  </a:lnTo>
                  <a:lnTo>
                    <a:pt x="198059" y="224479"/>
                  </a:lnTo>
                  <a:lnTo>
                    <a:pt x="198059" y="264092"/>
                  </a:lnTo>
                  <a:lnTo>
                    <a:pt x="132039" y="264092"/>
                  </a:lnTo>
                  <a:lnTo>
                    <a:pt x="132039" y="250888"/>
                  </a:lnTo>
                  <a:lnTo>
                    <a:pt x="132039" y="243596"/>
                  </a:lnTo>
                  <a:lnTo>
                    <a:pt x="126127" y="237683"/>
                  </a:lnTo>
                  <a:lnTo>
                    <a:pt x="118835" y="237683"/>
                  </a:lnTo>
                  <a:lnTo>
                    <a:pt x="13203" y="237683"/>
                  </a:lnTo>
                  <a:lnTo>
                    <a:pt x="5912" y="237683"/>
                  </a:lnTo>
                  <a:lnTo>
                    <a:pt x="0" y="243596"/>
                  </a:lnTo>
                  <a:lnTo>
                    <a:pt x="0" y="250888"/>
                  </a:lnTo>
                  <a:lnTo>
                    <a:pt x="0" y="303706"/>
                  </a:lnTo>
                  <a:lnTo>
                    <a:pt x="0" y="310999"/>
                  </a:lnTo>
                  <a:lnTo>
                    <a:pt x="5912" y="316911"/>
                  </a:lnTo>
                  <a:lnTo>
                    <a:pt x="13203" y="316911"/>
                  </a:lnTo>
                  <a:lnTo>
                    <a:pt x="118835" y="316911"/>
                  </a:lnTo>
                  <a:lnTo>
                    <a:pt x="126127" y="316911"/>
                  </a:lnTo>
                  <a:lnTo>
                    <a:pt x="132039" y="310999"/>
                  </a:lnTo>
                  <a:lnTo>
                    <a:pt x="132039" y="303706"/>
                  </a:lnTo>
                  <a:lnTo>
                    <a:pt x="132039" y="290502"/>
                  </a:lnTo>
                  <a:lnTo>
                    <a:pt x="316895" y="290502"/>
                  </a:lnTo>
                  <a:lnTo>
                    <a:pt x="316895" y="303706"/>
                  </a:lnTo>
                  <a:lnTo>
                    <a:pt x="316895" y="310999"/>
                  </a:lnTo>
                  <a:lnTo>
                    <a:pt x="322807" y="316911"/>
                  </a:lnTo>
                  <a:lnTo>
                    <a:pt x="330099" y="316911"/>
                  </a:lnTo>
                  <a:lnTo>
                    <a:pt x="435731" y="316911"/>
                  </a:lnTo>
                  <a:lnTo>
                    <a:pt x="443023" y="316911"/>
                  </a:lnTo>
                  <a:lnTo>
                    <a:pt x="448935" y="310999"/>
                  </a:lnTo>
                  <a:lnTo>
                    <a:pt x="448935" y="303706"/>
                  </a:lnTo>
                  <a:lnTo>
                    <a:pt x="448935" y="198069"/>
                  </a:lnTo>
                  <a:lnTo>
                    <a:pt x="448935" y="190777"/>
                  </a:lnTo>
                  <a:lnTo>
                    <a:pt x="443023" y="184865"/>
                  </a:lnTo>
                  <a:lnTo>
                    <a:pt x="435731" y="184865"/>
                  </a:lnTo>
                  <a:close/>
                </a:path>
                <a:path w="502285" h="317500">
                  <a:moveTo>
                    <a:pt x="448935" y="26409"/>
                  </a:moveTo>
                  <a:lnTo>
                    <a:pt x="475343" y="26409"/>
                  </a:lnTo>
                  <a:lnTo>
                    <a:pt x="475343" y="52818"/>
                  </a:lnTo>
                  <a:lnTo>
                    <a:pt x="448935" y="52818"/>
                  </a:lnTo>
                  <a:lnTo>
                    <a:pt x="448935" y="26409"/>
                  </a:lnTo>
                  <a:close/>
                </a:path>
                <a:path w="502285" h="317500">
                  <a:moveTo>
                    <a:pt x="52815" y="184865"/>
                  </a:moveTo>
                  <a:lnTo>
                    <a:pt x="26407" y="184865"/>
                  </a:lnTo>
                  <a:lnTo>
                    <a:pt x="26407" y="158455"/>
                  </a:lnTo>
                  <a:lnTo>
                    <a:pt x="52815" y="158455"/>
                  </a:lnTo>
                  <a:lnTo>
                    <a:pt x="52815" y="184865"/>
                  </a:lnTo>
                  <a:close/>
                </a:path>
                <a:path w="502285" h="317500">
                  <a:moveTo>
                    <a:pt x="105631" y="184865"/>
                  </a:moveTo>
                  <a:lnTo>
                    <a:pt x="79223" y="184865"/>
                  </a:lnTo>
                  <a:lnTo>
                    <a:pt x="79223" y="158455"/>
                  </a:lnTo>
                  <a:lnTo>
                    <a:pt x="105631" y="158455"/>
                  </a:lnTo>
                  <a:lnTo>
                    <a:pt x="105631" y="184865"/>
                  </a:lnTo>
                  <a:close/>
                </a:path>
                <a:path w="502285" h="317500">
                  <a:moveTo>
                    <a:pt x="52815" y="290502"/>
                  </a:moveTo>
                  <a:lnTo>
                    <a:pt x="26407" y="290502"/>
                  </a:lnTo>
                  <a:lnTo>
                    <a:pt x="26407" y="264092"/>
                  </a:lnTo>
                  <a:lnTo>
                    <a:pt x="52815" y="264092"/>
                  </a:lnTo>
                  <a:lnTo>
                    <a:pt x="52815" y="290502"/>
                  </a:lnTo>
                  <a:close/>
                </a:path>
                <a:path w="502285" h="317500">
                  <a:moveTo>
                    <a:pt x="105631" y="290502"/>
                  </a:moveTo>
                  <a:lnTo>
                    <a:pt x="79223" y="290502"/>
                  </a:lnTo>
                  <a:lnTo>
                    <a:pt x="79223" y="264092"/>
                  </a:lnTo>
                  <a:lnTo>
                    <a:pt x="105631" y="264092"/>
                  </a:lnTo>
                  <a:lnTo>
                    <a:pt x="105631" y="290502"/>
                  </a:lnTo>
                  <a:close/>
                </a:path>
                <a:path w="502285" h="317500">
                  <a:moveTo>
                    <a:pt x="369711" y="290502"/>
                  </a:moveTo>
                  <a:lnTo>
                    <a:pt x="343303" y="290502"/>
                  </a:lnTo>
                  <a:lnTo>
                    <a:pt x="343303" y="264092"/>
                  </a:lnTo>
                  <a:lnTo>
                    <a:pt x="369711" y="264092"/>
                  </a:lnTo>
                  <a:lnTo>
                    <a:pt x="369711" y="290502"/>
                  </a:lnTo>
                  <a:close/>
                </a:path>
                <a:path w="502285" h="317500">
                  <a:moveTo>
                    <a:pt x="369711" y="237683"/>
                  </a:moveTo>
                  <a:lnTo>
                    <a:pt x="343303" y="237683"/>
                  </a:lnTo>
                  <a:lnTo>
                    <a:pt x="343303" y="211274"/>
                  </a:lnTo>
                  <a:lnTo>
                    <a:pt x="369711" y="211274"/>
                  </a:lnTo>
                  <a:lnTo>
                    <a:pt x="369711" y="237683"/>
                  </a:lnTo>
                  <a:close/>
                </a:path>
                <a:path w="502285" h="317500">
                  <a:moveTo>
                    <a:pt x="396119" y="26409"/>
                  </a:moveTo>
                  <a:lnTo>
                    <a:pt x="422527" y="26409"/>
                  </a:lnTo>
                  <a:lnTo>
                    <a:pt x="422527" y="52818"/>
                  </a:lnTo>
                  <a:lnTo>
                    <a:pt x="396119" y="52818"/>
                  </a:lnTo>
                  <a:lnTo>
                    <a:pt x="396119" y="26409"/>
                  </a:lnTo>
                  <a:close/>
                </a:path>
                <a:path w="502285" h="317500">
                  <a:moveTo>
                    <a:pt x="422527" y="290502"/>
                  </a:moveTo>
                  <a:lnTo>
                    <a:pt x="396119" y="290502"/>
                  </a:lnTo>
                  <a:lnTo>
                    <a:pt x="396119" y="264092"/>
                  </a:lnTo>
                  <a:lnTo>
                    <a:pt x="422527" y="264092"/>
                  </a:lnTo>
                  <a:lnTo>
                    <a:pt x="422527" y="290502"/>
                  </a:lnTo>
                  <a:close/>
                </a:path>
                <a:path w="502285" h="317500">
                  <a:moveTo>
                    <a:pt x="422527" y="237683"/>
                  </a:moveTo>
                  <a:lnTo>
                    <a:pt x="396119" y="237683"/>
                  </a:lnTo>
                  <a:lnTo>
                    <a:pt x="396119" y="211274"/>
                  </a:lnTo>
                  <a:lnTo>
                    <a:pt x="422527" y="211274"/>
                  </a:lnTo>
                  <a:lnTo>
                    <a:pt x="422527" y="237683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7987" y="2465819"/>
              <a:ext cx="133690" cy="13369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6435" y="2452615"/>
              <a:ext cx="186506" cy="16010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76385" y="2268575"/>
              <a:ext cx="805815" cy="607695"/>
            </a:xfrm>
            <a:custGeom>
              <a:avLst/>
              <a:gdLst/>
              <a:ahLst/>
              <a:cxnLst/>
              <a:rect l="l" t="t" r="r" b="b"/>
              <a:pathLst>
                <a:path w="805814" h="607694">
                  <a:moveTo>
                    <a:pt x="99719" y="171660"/>
                  </a:moveTo>
                  <a:lnTo>
                    <a:pt x="5912" y="171660"/>
                  </a:lnTo>
                  <a:lnTo>
                    <a:pt x="0" y="165748"/>
                  </a:lnTo>
                  <a:lnTo>
                    <a:pt x="0" y="5912"/>
                  </a:lnTo>
                  <a:lnTo>
                    <a:pt x="5912" y="0"/>
                  </a:lnTo>
                  <a:lnTo>
                    <a:pt x="99719" y="0"/>
                  </a:lnTo>
                  <a:lnTo>
                    <a:pt x="105631" y="5912"/>
                  </a:lnTo>
                  <a:lnTo>
                    <a:pt x="105631" y="26409"/>
                  </a:lnTo>
                  <a:lnTo>
                    <a:pt x="26407" y="26409"/>
                  </a:lnTo>
                  <a:lnTo>
                    <a:pt x="26407" y="145251"/>
                  </a:lnTo>
                  <a:lnTo>
                    <a:pt x="105631" y="145251"/>
                  </a:lnTo>
                  <a:lnTo>
                    <a:pt x="105631" y="165748"/>
                  </a:lnTo>
                  <a:lnTo>
                    <a:pt x="99719" y="171660"/>
                  </a:lnTo>
                  <a:close/>
                </a:path>
                <a:path w="805814" h="607694">
                  <a:moveTo>
                    <a:pt x="218555" y="145251"/>
                  </a:moveTo>
                  <a:lnTo>
                    <a:pt x="79223" y="145251"/>
                  </a:lnTo>
                  <a:lnTo>
                    <a:pt x="79223" y="26409"/>
                  </a:lnTo>
                  <a:lnTo>
                    <a:pt x="218555" y="26409"/>
                  </a:lnTo>
                  <a:lnTo>
                    <a:pt x="224467" y="32321"/>
                  </a:lnTo>
                  <a:lnTo>
                    <a:pt x="224467" y="52818"/>
                  </a:lnTo>
                  <a:lnTo>
                    <a:pt x="105631" y="52818"/>
                  </a:lnTo>
                  <a:lnTo>
                    <a:pt x="105631" y="118841"/>
                  </a:lnTo>
                  <a:lnTo>
                    <a:pt x="224467" y="118841"/>
                  </a:lnTo>
                  <a:lnTo>
                    <a:pt x="224467" y="139338"/>
                  </a:lnTo>
                  <a:lnTo>
                    <a:pt x="218555" y="145251"/>
                  </a:lnTo>
                  <a:close/>
                </a:path>
                <a:path w="805814" h="607694">
                  <a:moveTo>
                    <a:pt x="224467" y="118841"/>
                  </a:moveTo>
                  <a:lnTo>
                    <a:pt x="198059" y="118841"/>
                  </a:lnTo>
                  <a:lnTo>
                    <a:pt x="198059" y="52818"/>
                  </a:lnTo>
                  <a:lnTo>
                    <a:pt x="707102" y="52818"/>
                  </a:lnTo>
                  <a:lnTo>
                    <a:pt x="713014" y="58730"/>
                  </a:lnTo>
                  <a:lnTo>
                    <a:pt x="713014" y="79227"/>
                  </a:lnTo>
                  <a:lnTo>
                    <a:pt x="224467" y="79227"/>
                  </a:lnTo>
                  <a:lnTo>
                    <a:pt x="224467" y="118841"/>
                  </a:lnTo>
                  <a:close/>
                </a:path>
                <a:path w="805814" h="607694">
                  <a:moveTo>
                    <a:pt x="713014" y="409344"/>
                  </a:moveTo>
                  <a:lnTo>
                    <a:pt x="686606" y="409344"/>
                  </a:lnTo>
                  <a:lnTo>
                    <a:pt x="686606" y="79227"/>
                  </a:lnTo>
                  <a:lnTo>
                    <a:pt x="713014" y="79227"/>
                  </a:lnTo>
                  <a:lnTo>
                    <a:pt x="713014" y="409344"/>
                  </a:lnTo>
                  <a:close/>
                </a:path>
                <a:path w="805814" h="607694">
                  <a:moveTo>
                    <a:pt x="707102" y="607413"/>
                  </a:moveTo>
                  <a:lnTo>
                    <a:pt x="45524" y="607413"/>
                  </a:lnTo>
                  <a:lnTo>
                    <a:pt x="39611" y="601501"/>
                  </a:lnTo>
                  <a:lnTo>
                    <a:pt x="39611" y="171660"/>
                  </a:lnTo>
                  <a:lnTo>
                    <a:pt x="66019" y="171660"/>
                  </a:lnTo>
                  <a:lnTo>
                    <a:pt x="66019" y="581004"/>
                  </a:lnTo>
                  <a:lnTo>
                    <a:pt x="713014" y="581004"/>
                  </a:lnTo>
                  <a:lnTo>
                    <a:pt x="713014" y="601501"/>
                  </a:lnTo>
                  <a:lnTo>
                    <a:pt x="707102" y="607413"/>
                  </a:lnTo>
                  <a:close/>
                </a:path>
                <a:path w="805814" h="607694">
                  <a:moveTo>
                    <a:pt x="799530" y="541390"/>
                  </a:moveTo>
                  <a:lnTo>
                    <a:pt x="594178" y="541390"/>
                  </a:lnTo>
                  <a:lnTo>
                    <a:pt x="594178" y="514981"/>
                  </a:lnTo>
                  <a:lnTo>
                    <a:pt x="779034" y="514981"/>
                  </a:lnTo>
                  <a:lnTo>
                    <a:pt x="779034" y="435753"/>
                  </a:lnTo>
                  <a:lnTo>
                    <a:pt x="594178" y="435753"/>
                  </a:lnTo>
                  <a:lnTo>
                    <a:pt x="594178" y="409344"/>
                  </a:lnTo>
                  <a:lnTo>
                    <a:pt x="799530" y="409344"/>
                  </a:lnTo>
                  <a:lnTo>
                    <a:pt x="805442" y="415256"/>
                  </a:lnTo>
                  <a:lnTo>
                    <a:pt x="805442" y="535478"/>
                  </a:lnTo>
                  <a:lnTo>
                    <a:pt x="799530" y="541390"/>
                  </a:lnTo>
                  <a:close/>
                </a:path>
                <a:path w="805814" h="607694">
                  <a:moveTo>
                    <a:pt x="673402" y="514981"/>
                  </a:moveTo>
                  <a:lnTo>
                    <a:pt x="646994" y="514981"/>
                  </a:lnTo>
                  <a:lnTo>
                    <a:pt x="646994" y="488571"/>
                  </a:lnTo>
                  <a:lnTo>
                    <a:pt x="594178" y="488571"/>
                  </a:lnTo>
                  <a:lnTo>
                    <a:pt x="594178" y="462162"/>
                  </a:lnTo>
                  <a:lnTo>
                    <a:pt x="646994" y="462162"/>
                  </a:lnTo>
                  <a:lnTo>
                    <a:pt x="646994" y="435753"/>
                  </a:lnTo>
                  <a:lnTo>
                    <a:pt x="673402" y="435753"/>
                  </a:lnTo>
                  <a:lnTo>
                    <a:pt x="673402" y="514981"/>
                  </a:lnTo>
                  <a:close/>
                </a:path>
                <a:path w="805814" h="607694">
                  <a:moveTo>
                    <a:pt x="703517" y="514981"/>
                  </a:moveTo>
                  <a:lnTo>
                    <a:pt x="676297" y="514981"/>
                  </a:lnTo>
                  <a:lnTo>
                    <a:pt x="696103" y="435753"/>
                  </a:lnTo>
                  <a:lnTo>
                    <a:pt x="723323" y="435753"/>
                  </a:lnTo>
                  <a:lnTo>
                    <a:pt x="703517" y="514981"/>
                  </a:lnTo>
                  <a:close/>
                </a:path>
                <a:path w="805814" h="607694">
                  <a:moveTo>
                    <a:pt x="756333" y="514981"/>
                  </a:moveTo>
                  <a:lnTo>
                    <a:pt x="729113" y="514981"/>
                  </a:lnTo>
                  <a:lnTo>
                    <a:pt x="748919" y="435753"/>
                  </a:lnTo>
                  <a:lnTo>
                    <a:pt x="776139" y="435753"/>
                  </a:lnTo>
                  <a:lnTo>
                    <a:pt x="756333" y="514981"/>
                  </a:lnTo>
                  <a:close/>
                </a:path>
                <a:path w="805814" h="607694">
                  <a:moveTo>
                    <a:pt x="713014" y="581004"/>
                  </a:moveTo>
                  <a:lnTo>
                    <a:pt x="686606" y="581004"/>
                  </a:lnTo>
                  <a:lnTo>
                    <a:pt x="686606" y="541390"/>
                  </a:lnTo>
                  <a:lnTo>
                    <a:pt x="713014" y="541390"/>
                  </a:lnTo>
                  <a:lnTo>
                    <a:pt x="713014" y="581004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76385" y="2268576"/>
              <a:ext cx="805815" cy="607695"/>
            </a:xfrm>
            <a:custGeom>
              <a:avLst/>
              <a:gdLst/>
              <a:ahLst/>
              <a:cxnLst/>
              <a:rect l="l" t="t" r="r" b="b"/>
              <a:pathLst>
                <a:path w="805814" h="607694">
                  <a:moveTo>
                    <a:pt x="792238" y="409344"/>
                  </a:moveTo>
                  <a:lnTo>
                    <a:pt x="713014" y="409344"/>
                  </a:lnTo>
                  <a:lnTo>
                    <a:pt x="713014" y="66023"/>
                  </a:lnTo>
                  <a:lnTo>
                    <a:pt x="713014" y="58730"/>
                  </a:lnTo>
                  <a:lnTo>
                    <a:pt x="707102" y="52818"/>
                  </a:lnTo>
                  <a:lnTo>
                    <a:pt x="699810" y="52818"/>
                  </a:lnTo>
                  <a:lnTo>
                    <a:pt x="224467" y="52818"/>
                  </a:lnTo>
                  <a:lnTo>
                    <a:pt x="224467" y="39613"/>
                  </a:lnTo>
                  <a:lnTo>
                    <a:pt x="224467" y="32321"/>
                  </a:lnTo>
                  <a:lnTo>
                    <a:pt x="218555" y="26409"/>
                  </a:lnTo>
                  <a:lnTo>
                    <a:pt x="211263" y="26409"/>
                  </a:lnTo>
                  <a:lnTo>
                    <a:pt x="105631" y="26409"/>
                  </a:lnTo>
                  <a:lnTo>
                    <a:pt x="105631" y="13204"/>
                  </a:lnTo>
                  <a:lnTo>
                    <a:pt x="105631" y="5912"/>
                  </a:lnTo>
                  <a:lnTo>
                    <a:pt x="99719" y="0"/>
                  </a:lnTo>
                  <a:lnTo>
                    <a:pt x="92427" y="0"/>
                  </a:lnTo>
                  <a:lnTo>
                    <a:pt x="13203" y="0"/>
                  </a:lnTo>
                  <a:lnTo>
                    <a:pt x="5912" y="0"/>
                  </a:lnTo>
                  <a:lnTo>
                    <a:pt x="0" y="5912"/>
                  </a:lnTo>
                  <a:lnTo>
                    <a:pt x="0" y="13204"/>
                  </a:lnTo>
                  <a:lnTo>
                    <a:pt x="0" y="158455"/>
                  </a:lnTo>
                  <a:lnTo>
                    <a:pt x="0" y="165748"/>
                  </a:lnTo>
                  <a:lnTo>
                    <a:pt x="5912" y="171660"/>
                  </a:lnTo>
                  <a:lnTo>
                    <a:pt x="13203" y="171660"/>
                  </a:lnTo>
                  <a:lnTo>
                    <a:pt x="39611" y="171660"/>
                  </a:lnTo>
                  <a:lnTo>
                    <a:pt x="39611" y="594209"/>
                  </a:lnTo>
                  <a:lnTo>
                    <a:pt x="39611" y="601501"/>
                  </a:lnTo>
                  <a:lnTo>
                    <a:pt x="45524" y="607413"/>
                  </a:lnTo>
                  <a:lnTo>
                    <a:pt x="52815" y="607413"/>
                  </a:lnTo>
                  <a:lnTo>
                    <a:pt x="699810" y="607413"/>
                  </a:lnTo>
                  <a:lnTo>
                    <a:pt x="707102" y="607413"/>
                  </a:lnTo>
                  <a:lnTo>
                    <a:pt x="713014" y="601501"/>
                  </a:lnTo>
                  <a:lnTo>
                    <a:pt x="713014" y="594209"/>
                  </a:lnTo>
                  <a:lnTo>
                    <a:pt x="713014" y="541390"/>
                  </a:lnTo>
                  <a:lnTo>
                    <a:pt x="792238" y="541390"/>
                  </a:lnTo>
                  <a:lnTo>
                    <a:pt x="799530" y="541390"/>
                  </a:lnTo>
                  <a:lnTo>
                    <a:pt x="805442" y="535478"/>
                  </a:lnTo>
                  <a:lnTo>
                    <a:pt x="805442" y="528185"/>
                  </a:lnTo>
                  <a:lnTo>
                    <a:pt x="805442" y="422548"/>
                  </a:lnTo>
                  <a:lnTo>
                    <a:pt x="805442" y="415256"/>
                  </a:lnTo>
                  <a:lnTo>
                    <a:pt x="799530" y="409344"/>
                  </a:lnTo>
                  <a:lnTo>
                    <a:pt x="792238" y="409344"/>
                  </a:lnTo>
                  <a:close/>
                </a:path>
                <a:path w="805814" h="607694">
                  <a:moveTo>
                    <a:pt x="105631" y="52818"/>
                  </a:moveTo>
                  <a:lnTo>
                    <a:pt x="198059" y="52818"/>
                  </a:lnTo>
                  <a:lnTo>
                    <a:pt x="198059" y="118841"/>
                  </a:lnTo>
                  <a:lnTo>
                    <a:pt x="105631" y="118841"/>
                  </a:lnTo>
                  <a:lnTo>
                    <a:pt x="105631" y="52818"/>
                  </a:lnTo>
                  <a:close/>
                </a:path>
                <a:path w="805814" h="607694">
                  <a:moveTo>
                    <a:pt x="26407" y="26409"/>
                  </a:moveTo>
                  <a:lnTo>
                    <a:pt x="79223" y="26409"/>
                  </a:lnTo>
                  <a:lnTo>
                    <a:pt x="79223" y="145251"/>
                  </a:lnTo>
                  <a:lnTo>
                    <a:pt x="26407" y="145251"/>
                  </a:lnTo>
                  <a:lnTo>
                    <a:pt x="26407" y="26409"/>
                  </a:lnTo>
                  <a:close/>
                </a:path>
                <a:path w="805814" h="607694">
                  <a:moveTo>
                    <a:pt x="686606" y="581004"/>
                  </a:moveTo>
                  <a:lnTo>
                    <a:pt x="66019" y="581004"/>
                  </a:lnTo>
                  <a:lnTo>
                    <a:pt x="66019" y="171660"/>
                  </a:lnTo>
                  <a:lnTo>
                    <a:pt x="92427" y="171660"/>
                  </a:lnTo>
                  <a:lnTo>
                    <a:pt x="99719" y="171660"/>
                  </a:lnTo>
                  <a:lnTo>
                    <a:pt x="105631" y="165748"/>
                  </a:lnTo>
                  <a:lnTo>
                    <a:pt x="105631" y="158455"/>
                  </a:lnTo>
                  <a:lnTo>
                    <a:pt x="105631" y="145251"/>
                  </a:lnTo>
                  <a:lnTo>
                    <a:pt x="211263" y="145251"/>
                  </a:lnTo>
                  <a:lnTo>
                    <a:pt x="218555" y="145251"/>
                  </a:lnTo>
                  <a:lnTo>
                    <a:pt x="224467" y="139338"/>
                  </a:lnTo>
                  <a:lnTo>
                    <a:pt x="224467" y="132046"/>
                  </a:lnTo>
                  <a:lnTo>
                    <a:pt x="224467" y="79227"/>
                  </a:lnTo>
                  <a:lnTo>
                    <a:pt x="686606" y="79227"/>
                  </a:lnTo>
                  <a:lnTo>
                    <a:pt x="686606" y="409344"/>
                  </a:lnTo>
                  <a:lnTo>
                    <a:pt x="594178" y="409344"/>
                  </a:lnTo>
                  <a:lnTo>
                    <a:pt x="594178" y="435753"/>
                  </a:lnTo>
                  <a:lnTo>
                    <a:pt x="646994" y="435753"/>
                  </a:lnTo>
                  <a:lnTo>
                    <a:pt x="646994" y="462162"/>
                  </a:lnTo>
                  <a:lnTo>
                    <a:pt x="594178" y="462162"/>
                  </a:lnTo>
                  <a:lnTo>
                    <a:pt x="594178" y="488571"/>
                  </a:lnTo>
                  <a:lnTo>
                    <a:pt x="646994" y="488571"/>
                  </a:lnTo>
                  <a:lnTo>
                    <a:pt x="646994" y="514981"/>
                  </a:lnTo>
                  <a:lnTo>
                    <a:pt x="594178" y="514981"/>
                  </a:lnTo>
                  <a:lnTo>
                    <a:pt x="594178" y="541390"/>
                  </a:lnTo>
                  <a:lnTo>
                    <a:pt x="686606" y="541390"/>
                  </a:lnTo>
                  <a:lnTo>
                    <a:pt x="686606" y="581004"/>
                  </a:lnTo>
                  <a:close/>
                </a:path>
              </a:pathLst>
            </a:custGeom>
            <a:ln w="3175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8962" y="2703504"/>
              <a:ext cx="107282" cy="8087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8202" y="2148078"/>
              <a:ext cx="1130045" cy="84734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741663" y="3469532"/>
            <a:ext cx="1234289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FFACE7"/>
                </a:solidFill>
                <a:latin typeface="SF Compact Display" panose="020B0504030202060204" pitchFamily="34" charset="0"/>
                <a:cs typeface="Arial MT"/>
              </a:rPr>
              <a:t>MS</a:t>
            </a:r>
            <a:r>
              <a:rPr spc="-80" dirty="0">
                <a:solidFill>
                  <a:srgbClr val="FFACE7"/>
                </a:solidFill>
                <a:latin typeface="SF Compact Display" panose="020B0504030202060204" pitchFamily="34" charset="0"/>
                <a:cs typeface="Arial MT"/>
              </a:rPr>
              <a:t> </a:t>
            </a:r>
            <a:r>
              <a:rPr spc="-5" dirty="0">
                <a:solidFill>
                  <a:srgbClr val="FFACE7"/>
                </a:solidFill>
                <a:latin typeface="SF Compact Display" panose="020B0504030202060204" pitchFamily="34" charset="0"/>
                <a:cs typeface="Arial MT"/>
              </a:rPr>
              <a:t>Media</a:t>
            </a:r>
            <a:endParaRPr dirty="0">
              <a:latin typeface="SF Compact Display" panose="020B050403020206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pc="95" dirty="0">
                <a:solidFill>
                  <a:srgbClr val="FFACE7"/>
                </a:solidFill>
                <a:latin typeface="SF Compact Display" panose="020B0504030202060204" pitchFamily="34" charset="0"/>
                <a:cs typeface="Times New Roman"/>
              </a:rPr>
              <a:t>F</a:t>
            </a:r>
            <a:r>
              <a:rPr lang="en-IN" spc="95" dirty="0">
                <a:solidFill>
                  <a:srgbClr val="FFACE7"/>
                </a:solidFill>
                <a:latin typeface="SF Compact Display" panose="020B0504030202060204" pitchFamily="34" charset="0"/>
                <a:cs typeface="Times New Roman"/>
              </a:rPr>
              <a:t>ramework</a:t>
            </a:r>
            <a:endParaRPr dirty="0">
              <a:latin typeface="SF Compact Display" panose="020B0504030202060204" pitchFamily="34" charset="0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87482" y="3535000"/>
            <a:ext cx="61512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S</a:t>
            </a:r>
            <a:r>
              <a:rPr spc="229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a</a:t>
            </a:r>
            <a:r>
              <a:rPr spc="5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v</a:t>
            </a:r>
            <a:r>
              <a:rPr spc="-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e</a:t>
            </a:r>
            <a:endParaRPr dirty="0">
              <a:latin typeface="SF Compact Display" panose="020B0504030202060204" pitchFamily="34" charset="0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50516" y="3485563"/>
            <a:ext cx="83334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225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 Profit</a:t>
            </a:r>
            <a:endParaRPr lang="en-IN" dirty="0">
              <a:latin typeface="SF Compact Display" panose="020B0504030202060204" pitchFamily="34" charset="0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18298" y="1541526"/>
            <a:ext cx="2081530" cy="2059939"/>
            <a:chOff x="1319022" y="1541526"/>
            <a:chExt cx="2081530" cy="2059939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022" y="1541526"/>
              <a:ext cx="2081021" cy="205967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624584" y="1847088"/>
              <a:ext cx="1470025" cy="1449070"/>
            </a:xfrm>
            <a:custGeom>
              <a:avLst/>
              <a:gdLst/>
              <a:ahLst/>
              <a:cxnLst/>
              <a:rect l="l" t="t" r="r" b="b"/>
              <a:pathLst>
                <a:path w="1470025" h="1449070">
                  <a:moveTo>
                    <a:pt x="0" y="724281"/>
                  </a:moveTo>
                  <a:lnTo>
                    <a:pt x="1563" y="676659"/>
                  </a:lnTo>
                  <a:lnTo>
                    <a:pt x="6188" y="629859"/>
                  </a:lnTo>
                  <a:lnTo>
                    <a:pt x="13778" y="583978"/>
                  </a:lnTo>
                  <a:lnTo>
                    <a:pt x="24237" y="539110"/>
                  </a:lnTo>
                  <a:lnTo>
                    <a:pt x="37467" y="495351"/>
                  </a:lnTo>
                  <a:lnTo>
                    <a:pt x="53372" y="452796"/>
                  </a:lnTo>
                  <a:lnTo>
                    <a:pt x="71855" y="411541"/>
                  </a:lnTo>
                  <a:lnTo>
                    <a:pt x="92818" y="371681"/>
                  </a:lnTo>
                  <a:lnTo>
                    <a:pt x="116166" y="333312"/>
                  </a:lnTo>
                  <a:lnTo>
                    <a:pt x="141801" y="296528"/>
                  </a:lnTo>
                  <a:lnTo>
                    <a:pt x="169626" y="261427"/>
                  </a:lnTo>
                  <a:lnTo>
                    <a:pt x="199545" y="228102"/>
                  </a:lnTo>
                  <a:lnTo>
                    <a:pt x="231461" y="196649"/>
                  </a:lnTo>
                  <a:lnTo>
                    <a:pt x="265277" y="167165"/>
                  </a:lnTo>
                  <a:lnTo>
                    <a:pt x="300896" y="139743"/>
                  </a:lnTo>
                  <a:lnTo>
                    <a:pt x="338221" y="114480"/>
                  </a:lnTo>
                  <a:lnTo>
                    <a:pt x="377155" y="91471"/>
                  </a:lnTo>
                  <a:lnTo>
                    <a:pt x="417602" y="70812"/>
                  </a:lnTo>
                  <a:lnTo>
                    <a:pt x="459465" y="52598"/>
                  </a:lnTo>
                  <a:lnTo>
                    <a:pt x="502646" y="36924"/>
                  </a:lnTo>
                  <a:lnTo>
                    <a:pt x="547050" y="23885"/>
                  </a:lnTo>
                  <a:lnTo>
                    <a:pt x="592579" y="13578"/>
                  </a:lnTo>
                  <a:lnTo>
                    <a:pt x="639136" y="6098"/>
                  </a:lnTo>
                  <a:lnTo>
                    <a:pt x="686625" y="1540"/>
                  </a:lnTo>
                  <a:lnTo>
                    <a:pt x="734949" y="0"/>
                  </a:lnTo>
                  <a:lnTo>
                    <a:pt x="783272" y="1540"/>
                  </a:lnTo>
                  <a:lnTo>
                    <a:pt x="830761" y="6098"/>
                  </a:lnTo>
                  <a:lnTo>
                    <a:pt x="877318" y="13578"/>
                  </a:lnTo>
                  <a:lnTo>
                    <a:pt x="922847" y="23885"/>
                  </a:lnTo>
                  <a:lnTo>
                    <a:pt x="967251" y="36924"/>
                  </a:lnTo>
                  <a:lnTo>
                    <a:pt x="1010432" y="52598"/>
                  </a:lnTo>
                  <a:lnTo>
                    <a:pt x="1052295" y="70812"/>
                  </a:lnTo>
                  <a:lnTo>
                    <a:pt x="1092742" y="91471"/>
                  </a:lnTo>
                  <a:lnTo>
                    <a:pt x="1131676" y="114480"/>
                  </a:lnTo>
                  <a:lnTo>
                    <a:pt x="1169001" y="139743"/>
                  </a:lnTo>
                  <a:lnTo>
                    <a:pt x="1204620" y="167165"/>
                  </a:lnTo>
                  <a:lnTo>
                    <a:pt x="1238436" y="196649"/>
                  </a:lnTo>
                  <a:lnTo>
                    <a:pt x="1270352" y="228102"/>
                  </a:lnTo>
                  <a:lnTo>
                    <a:pt x="1300271" y="261427"/>
                  </a:lnTo>
                  <a:lnTo>
                    <a:pt x="1328096" y="296528"/>
                  </a:lnTo>
                  <a:lnTo>
                    <a:pt x="1353731" y="333312"/>
                  </a:lnTo>
                  <a:lnTo>
                    <a:pt x="1377079" y="371681"/>
                  </a:lnTo>
                  <a:lnTo>
                    <a:pt x="1398042" y="411541"/>
                  </a:lnTo>
                  <a:lnTo>
                    <a:pt x="1416525" y="452796"/>
                  </a:lnTo>
                  <a:lnTo>
                    <a:pt x="1432430" y="495351"/>
                  </a:lnTo>
                  <a:lnTo>
                    <a:pt x="1445660" y="539110"/>
                  </a:lnTo>
                  <a:lnTo>
                    <a:pt x="1456119" y="583978"/>
                  </a:lnTo>
                  <a:lnTo>
                    <a:pt x="1463709" y="629859"/>
                  </a:lnTo>
                  <a:lnTo>
                    <a:pt x="1468334" y="676659"/>
                  </a:lnTo>
                  <a:lnTo>
                    <a:pt x="1469898" y="724281"/>
                  </a:lnTo>
                  <a:lnTo>
                    <a:pt x="1468334" y="771902"/>
                  </a:lnTo>
                  <a:lnTo>
                    <a:pt x="1463709" y="818702"/>
                  </a:lnTo>
                  <a:lnTo>
                    <a:pt x="1456119" y="864583"/>
                  </a:lnTo>
                  <a:lnTo>
                    <a:pt x="1445660" y="909451"/>
                  </a:lnTo>
                  <a:lnTo>
                    <a:pt x="1432430" y="953210"/>
                  </a:lnTo>
                  <a:lnTo>
                    <a:pt x="1416525" y="995765"/>
                  </a:lnTo>
                  <a:lnTo>
                    <a:pt x="1398042" y="1037020"/>
                  </a:lnTo>
                  <a:lnTo>
                    <a:pt x="1377079" y="1076880"/>
                  </a:lnTo>
                  <a:lnTo>
                    <a:pt x="1353731" y="1115249"/>
                  </a:lnTo>
                  <a:lnTo>
                    <a:pt x="1328096" y="1152033"/>
                  </a:lnTo>
                  <a:lnTo>
                    <a:pt x="1300271" y="1187134"/>
                  </a:lnTo>
                  <a:lnTo>
                    <a:pt x="1270352" y="1220459"/>
                  </a:lnTo>
                  <a:lnTo>
                    <a:pt x="1238436" y="1251912"/>
                  </a:lnTo>
                  <a:lnTo>
                    <a:pt x="1204620" y="1281396"/>
                  </a:lnTo>
                  <a:lnTo>
                    <a:pt x="1169001" y="1308818"/>
                  </a:lnTo>
                  <a:lnTo>
                    <a:pt x="1131676" y="1334081"/>
                  </a:lnTo>
                  <a:lnTo>
                    <a:pt x="1092742" y="1357090"/>
                  </a:lnTo>
                  <a:lnTo>
                    <a:pt x="1052295" y="1377749"/>
                  </a:lnTo>
                  <a:lnTo>
                    <a:pt x="1010432" y="1395963"/>
                  </a:lnTo>
                  <a:lnTo>
                    <a:pt x="967251" y="1411637"/>
                  </a:lnTo>
                  <a:lnTo>
                    <a:pt x="922847" y="1424676"/>
                  </a:lnTo>
                  <a:lnTo>
                    <a:pt x="877318" y="1434983"/>
                  </a:lnTo>
                  <a:lnTo>
                    <a:pt x="830761" y="1442463"/>
                  </a:lnTo>
                  <a:lnTo>
                    <a:pt x="783272" y="1447021"/>
                  </a:lnTo>
                  <a:lnTo>
                    <a:pt x="734949" y="1448562"/>
                  </a:lnTo>
                  <a:lnTo>
                    <a:pt x="686625" y="1447021"/>
                  </a:lnTo>
                  <a:lnTo>
                    <a:pt x="639136" y="1442463"/>
                  </a:lnTo>
                  <a:lnTo>
                    <a:pt x="592579" y="1434983"/>
                  </a:lnTo>
                  <a:lnTo>
                    <a:pt x="547050" y="1424676"/>
                  </a:lnTo>
                  <a:lnTo>
                    <a:pt x="502646" y="1411637"/>
                  </a:lnTo>
                  <a:lnTo>
                    <a:pt x="459465" y="1395963"/>
                  </a:lnTo>
                  <a:lnTo>
                    <a:pt x="417602" y="1377749"/>
                  </a:lnTo>
                  <a:lnTo>
                    <a:pt x="377155" y="1357090"/>
                  </a:lnTo>
                  <a:lnTo>
                    <a:pt x="338221" y="1334081"/>
                  </a:lnTo>
                  <a:lnTo>
                    <a:pt x="300896" y="1308818"/>
                  </a:lnTo>
                  <a:lnTo>
                    <a:pt x="265277" y="1281396"/>
                  </a:lnTo>
                  <a:lnTo>
                    <a:pt x="231461" y="1251912"/>
                  </a:lnTo>
                  <a:lnTo>
                    <a:pt x="199545" y="1220459"/>
                  </a:lnTo>
                  <a:lnTo>
                    <a:pt x="169626" y="1187134"/>
                  </a:lnTo>
                  <a:lnTo>
                    <a:pt x="141801" y="1152033"/>
                  </a:lnTo>
                  <a:lnTo>
                    <a:pt x="116166" y="1115249"/>
                  </a:lnTo>
                  <a:lnTo>
                    <a:pt x="92818" y="1076880"/>
                  </a:lnTo>
                  <a:lnTo>
                    <a:pt x="71855" y="1037020"/>
                  </a:lnTo>
                  <a:lnTo>
                    <a:pt x="53372" y="995765"/>
                  </a:lnTo>
                  <a:lnTo>
                    <a:pt x="37467" y="953210"/>
                  </a:lnTo>
                  <a:lnTo>
                    <a:pt x="24237" y="909451"/>
                  </a:lnTo>
                  <a:lnTo>
                    <a:pt x="13778" y="864583"/>
                  </a:lnTo>
                  <a:lnTo>
                    <a:pt x="6188" y="818702"/>
                  </a:lnTo>
                  <a:lnTo>
                    <a:pt x="1563" y="771902"/>
                  </a:lnTo>
                  <a:lnTo>
                    <a:pt x="0" y="724281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3753749" y="209550"/>
            <a:ext cx="147958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4842" y="1946285"/>
            <a:ext cx="7756758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85"/>
              </a:lnSpc>
              <a:spcBef>
                <a:spcPts val="100"/>
              </a:spcBef>
            </a:pPr>
            <a:r>
              <a:rPr sz="5500" dirty="0">
                <a:latin typeface="SF Compact Text" panose="02010604030202060204" pitchFamily="2" charset="0"/>
                <a:cs typeface="Times New Roman" panose="02020603050405020304" pitchFamily="18" charset="0"/>
              </a:rPr>
              <a:t>Part</a:t>
            </a:r>
            <a:r>
              <a:rPr lang="en-IN" sz="5500" spc="-40" dirty="0">
                <a:latin typeface="SF Compact Text" panose="02010604030202060204" pitchFamily="2" charset="0"/>
                <a:cs typeface="Times New Roman" panose="02020603050405020304" pitchFamily="18" charset="0"/>
              </a:rPr>
              <a:t> </a:t>
            </a:r>
            <a:r>
              <a:rPr sz="5500" spc="-5" dirty="0">
                <a:latin typeface="SF Compact Text" panose="02010604030202060204" pitchFamily="2" charset="0"/>
                <a:cs typeface="Times New Roman" panose="02020603050405020304" pitchFamily="18" charset="0"/>
              </a:rPr>
              <a:t>1:</a:t>
            </a:r>
            <a:r>
              <a:rPr sz="5500" spc="-45" dirty="0">
                <a:latin typeface="SF Compact Text" panose="02010604030202060204" pitchFamily="2" charset="0"/>
                <a:cs typeface="Times New Roman" panose="02020603050405020304" pitchFamily="18" charset="0"/>
              </a:rPr>
              <a:t> </a:t>
            </a:r>
            <a:r>
              <a:rPr sz="5500" dirty="0" err="1">
                <a:latin typeface="SF Compact Text" panose="02010604030202060204" pitchFamily="2" charset="0"/>
                <a:cs typeface="Times New Roman" panose="02020603050405020304" pitchFamily="18" charset="0"/>
              </a:rPr>
              <a:t>Passwordless</a:t>
            </a:r>
            <a:endParaRPr lang="en-IN" sz="5500" dirty="0">
              <a:latin typeface="SF Compact Text" panose="02010604030202060204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6397" y="23622"/>
            <a:ext cx="1057910" cy="1121410"/>
            <a:chOff x="136397" y="23622"/>
            <a:chExt cx="1057910" cy="1121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97" y="23622"/>
              <a:ext cx="1057655" cy="11209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1312" y="348320"/>
              <a:ext cx="408305" cy="471805"/>
            </a:xfrm>
            <a:custGeom>
              <a:avLst/>
              <a:gdLst/>
              <a:ahLst/>
              <a:cxnLst/>
              <a:rect l="l" t="t" r="r" b="b"/>
              <a:pathLst>
                <a:path w="408305" h="471805">
                  <a:moveTo>
                    <a:pt x="0" y="235458"/>
                  </a:moveTo>
                  <a:lnTo>
                    <a:pt x="408216" y="0"/>
                  </a:lnTo>
                  <a:lnTo>
                    <a:pt x="408305" y="471258"/>
                  </a:lnTo>
                  <a:lnTo>
                    <a:pt x="0" y="235458"/>
                  </a:lnTo>
                  <a:close/>
                </a:path>
              </a:pathLst>
            </a:custGeom>
            <a:ln w="762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73" y="42672"/>
              <a:ext cx="1019530" cy="1082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1312" y="348320"/>
              <a:ext cx="408305" cy="471805"/>
            </a:xfrm>
            <a:custGeom>
              <a:avLst/>
              <a:gdLst/>
              <a:ahLst/>
              <a:cxnLst/>
              <a:rect l="l" t="t" r="r" b="b"/>
              <a:pathLst>
                <a:path w="408305" h="471805">
                  <a:moveTo>
                    <a:pt x="0" y="235458"/>
                  </a:moveTo>
                  <a:lnTo>
                    <a:pt x="408216" y="0"/>
                  </a:lnTo>
                  <a:lnTo>
                    <a:pt x="408305" y="471258"/>
                  </a:lnTo>
                  <a:lnTo>
                    <a:pt x="0" y="235458"/>
                  </a:lnTo>
                  <a:close/>
                </a:path>
              </a:pathLst>
            </a:custGeom>
            <a:ln w="38100">
              <a:solidFill>
                <a:srgbClr val="FFD3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1312" y="348320"/>
              <a:ext cx="408305" cy="471805"/>
            </a:xfrm>
            <a:custGeom>
              <a:avLst/>
              <a:gdLst/>
              <a:ahLst/>
              <a:cxnLst/>
              <a:rect l="l" t="t" r="r" b="b"/>
              <a:pathLst>
                <a:path w="408305" h="471805">
                  <a:moveTo>
                    <a:pt x="0" y="235458"/>
                  </a:moveTo>
                  <a:lnTo>
                    <a:pt x="408216" y="0"/>
                  </a:lnTo>
                  <a:lnTo>
                    <a:pt x="408305" y="471258"/>
                  </a:lnTo>
                  <a:lnTo>
                    <a:pt x="0" y="23545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3594" y="2297709"/>
            <a:ext cx="414655" cy="306705"/>
          </a:xfrm>
          <a:custGeom>
            <a:avLst/>
            <a:gdLst/>
            <a:ahLst/>
            <a:cxnLst/>
            <a:rect l="l" t="t" r="r" b="b"/>
            <a:pathLst>
              <a:path w="414655" h="306705">
                <a:moveTo>
                  <a:pt x="81889" y="95110"/>
                </a:moveTo>
                <a:lnTo>
                  <a:pt x="78257" y="91478"/>
                </a:lnTo>
                <a:lnTo>
                  <a:pt x="47866" y="91478"/>
                </a:lnTo>
                <a:lnTo>
                  <a:pt x="43370" y="91478"/>
                </a:lnTo>
                <a:lnTo>
                  <a:pt x="39738" y="95110"/>
                </a:lnTo>
                <a:lnTo>
                  <a:pt x="39738" y="104063"/>
                </a:lnTo>
                <a:lnTo>
                  <a:pt x="43370" y="107696"/>
                </a:lnTo>
                <a:lnTo>
                  <a:pt x="78257" y="107696"/>
                </a:lnTo>
                <a:lnTo>
                  <a:pt x="81889" y="104063"/>
                </a:lnTo>
                <a:lnTo>
                  <a:pt x="81889" y="95110"/>
                </a:lnTo>
                <a:close/>
              </a:path>
              <a:path w="414655" h="306705">
                <a:moveTo>
                  <a:pt x="118364" y="94957"/>
                </a:moveTo>
                <a:lnTo>
                  <a:pt x="114731" y="91325"/>
                </a:lnTo>
                <a:lnTo>
                  <a:pt x="105752" y="91325"/>
                </a:lnTo>
                <a:lnTo>
                  <a:pt x="102120" y="94957"/>
                </a:lnTo>
                <a:lnTo>
                  <a:pt x="102120" y="103911"/>
                </a:lnTo>
                <a:lnTo>
                  <a:pt x="105752" y="107543"/>
                </a:lnTo>
                <a:lnTo>
                  <a:pt x="114731" y="107543"/>
                </a:lnTo>
                <a:lnTo>
                  <a:pt x="118364" y="103911"/>
                </a:lnTo>
                <a:lnTo>
                  <a:pt x="118364" y="99441"/>
                </a:lnTo>
                <a:lnTo>
                  <a:pt x="118364" y="94957"/>
                </a:lnTo>
                <a:close/>
              </a:path>
              <a:path w="414655" h="306705">
                <a:moveTo>
                  <a:pt x="215201" y="3619"/>
                </a:moveTo>
                <a:lnTo>
                  <a:pt x="211569" y="0"/>
                </a:lnTo>
                <a:lnTo>
                  <a:pt x="202603" y="0"/>
                </a:lnTo>
                <a:lnTo>
                  <a:pt x="198970" y="3619"/>
                </a:lnTo>
                <a:lnTo>
                  <a:pt x="198970" y="12585"/>
                </a:lnTo>
                <a:lnTo>
                  <a:pt x="202603" y="16205"/>
                </a:lnTo>
                <a:lnTo>
                  <a:pt x="211569" y="16205"/>
                </a:lnTo>
                <a:lnTo>
                  <a:pt x="215201" y="12585"/>
                </a:lnTo>
                <a:lnTo>
                  <a:pt x="215201" y="8102"/>
                </a:lnTo>
                <a:lnTo>
                  <a:pt x="215201" y="3619"/>
                </a:lnTo>
                <a:close/>
              </a:path>
              <a:path w="414655" h="306705">
                <a:moveTo>
                  <a:pt x="237134" y="97942"/>
                </a:moveTo>
                <a:lnTo>
                  <a:pt x="234772" y="86283"/>
                </a:lnTo>
                <a:lnTo>
                  <a:pt x="233337" y="84162"/>
                </a:lnTo>
                <a:lnTo>
                  <a:pt x="228320" y="76746"/>
                </a:lnTo>
                <a:lnTo>
                  <a:pt x="220891" y="71742"/>
                </a:lnTo>
                <a:lnTo>
                  <a:pt x="220891" y="90347"/>
                </a:lnTo>
                <a:lnTo>
                  <a:pt x="220891" y="105537"/>
                </a:lnTo>
                <a:lnTo>
                  <a:pt x="214693" y="111721"/>
                </a:lnTo>
                <a:lnTo>
                  <a:pt x="199478" y="111721"/>
                </a:lnTo>
                <a:lnTo>
                  <a:pt x="193281" y="105537"/>
                </a:lnTo>
                <a:lnTo>
                  <a:pt x="193281" y="90347"/>
                </a:lnTo>
                <a:lnTo>
                  <a:pt x="199478" y="84162"/>
                </a:lnTo>
                <a:lnTo>
                  <a:pt x="214693" y="84162"/>
                </a:lnTo>
                <a:lnTo>
                  <a:pt x="220891" y="90347"/>
                </a:lnTo>
                <a:lnTo>
                  <a:pt x="220891" y="71742"/>
                </a:lnTo>
                <a:lnTo>
                  <a:pt x="218770" y="70307"/>
                </a:lnTo>
                <a:lnTo>
                  <a:pt x="207086" y="67945"/>
                </a:lnTo>
                <a:lnTo>
                  <a:pt x="195402" y="70307"/>
                </a:lnTo>
                <a:lnTo>
                  <a:pt x="185851" y="76746"/>
                </a:lnTo>
                <a:lnTo>
                  <a:pt x="179400" y="86283"/>
                </a:lnTo>
                <a:lnTo>
                  <a:pt x="177038" y="97942"/>
                </a:lnTo>
                <a:lnTo>
                  <a:pt x="179400" y="109601"/>
                </a:lnTo>
                <a:lnTo>
                  <a:pt x="185851" y="119138"/>
                </a:lnTo>
                <a:lnTo>
                  <a:pt x="195402" y="125577"/>
                </a:lnTo>
                <a:lnTo>
                  <a:pt x="207086" y="127939"/>
                </a:lnTo>
                <a:lnTo>
                  <a:pt x="218770" y="125577"/>
                </a:lnTo>
                <a:lnTo>
                  <a:pt x="228320" y="119138"/>
                </a:lnTo>
                <a:lnTo>
                  <a:pt x="233337" y="111721"/>
                </a:lnTo>
                <a:lnTo>
                  <a:pt x="234772" y="109601"/>
                </a:lnTo>
                <a:lnTo>
                  <a:pt x="237134" y="97942"/>
                </a:lnTo>
                <a:close/>
              </a:path>
              <a:path w="414655" h="306705">
                <a:moveTo>
                  <a:pt x="270484" y="97942"/>
                </a:moveTo>
                <a:lnTo>
                  <a:pt x="265493" y="73329"/>
                </a:lnTo>
                <a:lnTo>
                  <a:pt x="254254" y="56692"/>
                </a:lnTo>
                <a:lnTo>
                  <a:pt x="254254" y="97942"/>
                </a:lnTo>
                <a:lnTo>
                  <a:pt x="250532" y="116243"/>
                </a:lnTo>
                <a:lnTo>
                  <a:pt x="240423" y="131216"/>
                </a:lnTo>
                <a:lnTo>
                  <a:pt x="225425" y="141312"/>
                </a:lnTo>
                <a:lnTo>
                  <a:pt x="207086" y="145021"/>
                </a:lnTo>
                <a:lnTo>
                  <a:pt x="188747" y="141312"/>
                </a:lnTo>
                <a:lnTo>
                  <a:pt x="173748" y="131216"/>
                </a:lnTo>
                <a:lnTo>
                  <a:pt x="163639" y="116243"/>
                </a:lnTo>
                <a:lnTo>
                  <a:pt x="159918" y="97942"/>
                </a:lnTo>
                <a:lnTo>
                  <a:pt x="163639" y="79629"/>
                </a:lnTo>
                <a:lnTo>
                  <a:pt x="173748" y="64668"/>
                </a:lnTo>
                <a:lnTo>
                  <a:pt x="188747" y="54571"/>
                </a:lnTo>
                <a:lnTo>
                  <a:pt x="207086" y="50863"/>
                </a:lnTo>
                <a:lnTo>
                  <a:pt x="225425" y="54571"/>
                </a:lnTo>
                <a:lnTo>
                  <a:pt x="240423" y="64668"/>
                </a:lnTo>
                <a:lnTo>
                  <a:pt x="250532" y="79629"/>
                </a:lnTo>
                <a:lnTo>
                  <a:pt x="254254" y="97942"/>
                </a:lnTo>
                <a:lnTo>
                  <a:pt x="254254" y="56692"/>
                </a:lnTo>
                <a:lnTo>
                  <a:pt x="251904" y="53213"/>
                </a:lnTo>
                <a:lnTo>
                  <a:pt x="248412" y="50863"/>
                </a:lnTo>
                <a:lnTo>
                  <a:pt x="231736" y="39636"/>
                </a:lnTo>
                <a:lnTo>
                  <a:pt x="207086" y="34645"/>
                </a:lnTo>
                <a:lnTo>
                  <a:pt x="182435" y="39636"/>
                </a:lnTo>
                <a:lnTo>
                  <a:pt x="162267" y="53213"/>
                </a:lnTo>
                <a:lnTo>
                  <a:pt x="148666" y="73329"/>
                </a:lnTo>
                <a:lnTo>
                  <a:pt x="143675" y="97942"/>
                </a:lnTo>
                <a:lnTo>
                  <a:pt x="148666" y="122555"/>
                </a:lnTo>
                <a:lnTo>
                  <a:pt x="162267" y="142671"/>
                </a:lnTo>
                <a:lnTo>
                  <a:pt x="182435" y="156248"/>
                </a:lnTo>
                <a:lnTo>
                  <a:pt x="207086" y="161226"/>
                </a:lnTo>
                <a:lnTo>
                  <a:pt x="231736" y="156248"/>
                </a:lnTo>
                <a:lnTo>
                  <a:pt x="248412" y="145021"/>
                </a:lnTo>
                <a:lnTo>
                  <a:pt x="251904" y="142671"/>
                </a:lnTo>
                <a:lnTo>
                  <a:pt x="265493" y="122555"/>
                </a:lnTo>
                <a:lnTo>
                  <a:pt x="270484" y="97942"/>
                </a:lnTo>
                <a:close/>
              </a:path>
              <a:path w="414655" h="306705">
                <a:moveTo>
                  <a:pt x="356552" y="66598"/>
                </a:moveTo>
                <a:lnTo>
                  <a:pt x="354304" y="55486"/>
                </a:lnTo>
                <a:lnTo>
                  <a:pt x="353466" y="54254"/>
                </a:lnTo>
                <a:lnTo>
                  <a:pt x="348157" y="46405"/>
                </a:lnTo>
                <a:lnTo>
                  <a:pt x="340309" y="41122"/>
                </a:lnTo>
                <a:lnTo>
                  <a:pt x="340309" y="59791"/>
                </a:lnTo>
                <a:lnTo>
                  <a:pt x="340309" y="73406"/>
                </a:lnTo>
                <a:lnTo>
                  <a:pt x="334759" y="78930"/>
                </a:lnTo>
                <a:lnTo>
                  <a:pt x="321132" y="78930"/>
                </a:lnTo>
                <a:lnTo>
                  <a:pt x="315582" y="73406"/>
                </a:lnTo>
                <a:lnTo>
                  <a:pt x="315582" y="59791"/>
                </a:lnTo>
                <a:lnTo>
                  <a:pt x="321119" y="54254"/>
                </a:lnTo>
                <a:lnTo>
                  <a:pt x="334759" y="54254"/>
                </a:lnTo>
                <a:lnTo>
                  <a:pt x="340309" y="59791"/>
                </a:lnTo>
                <a:lnTo>
                  <a:pt x="340309" y="41122"/>
                </a:lnTo>
                <a:lnTo>
                  <a:pt x="339064" y="40284"/>
                </a:lnTo>
                <a:lnTo>
                  <a:pt x="327939" y="38036"/>
                </a:lnTo>
                <a:lnTo>
                  <a:pt x="316814" y="40284"/>
                </a:lnTo>
                <a:lnTo>
                  <a:pt x="307721" y="46405"/>
                </a:lnTo>
                <a:lnTo>
                  <a:pt x="301586" y="55486"/>
                </a:lnTo>
                <a:lnTo>
                  <a:pt x="299339" y="66598"/>
                </a:lnTo>
                <a:lnTo>
                  <a:pt x="301586" y="77698"/>
                </a:lnTo>
                <a:lnTo>
                  <a:pt x="307721" y="86779"/>
                </a:lnTo>
                <a:lnTo>
                  <a:pt x="316814" y="92900"/>
                </a:lnTo>
                <a:lnTo>
                  <a:pt x="327939" y="95148"/>
                </a:lnTo>
                <a:lnTo>
                  <a:pt x="339064" y="92900"/>
                </a:lnTo>
                <a:lnTo>
                  <a:pt x="348157" y="86779"/>
                </a:lnTo>
                <a:lnTo>
                  <a:pt x="353466" y="78930"/>
                </a:lnTo>
                <a:lnTo>
                  <a:pt x="354304" y="77698"/>
                </a:lnTo>
                <a:lnTo>
                  <a:pt x="356552" y="66598"/>
                </a:lnTo>
                <a:close/>
              </a:path>
              <a:path w="414655" h="306705">
                <a:moveTo>
                  <a:pt x="414172" y="97942"/>
                </a:moveTo>
                <a:lnTo>
                  <a:pt x="406514" y="60210"/>
                </a:lnTo>
                <a:lnTo>
                  <a:pt x="385673" y="29375"/>
                </a:lnTo>
                <a:lnTo>
                  <a:pt x="354774" y="8559"/>
                </a:lnTo>
                <a:lnTo>
                  <a:pt x="316979" y="927"/>
                </a:lnTo>
                <a:lnTo>
                  <a:pt x="239014" y="927"/>
                </a:lnTo>
                <a:lnTo>
                  <a:pt x="235369" y="4559"/>
                </a:lnTo>
                <a:lnTo>
                  <a:pt x="235369" y="13512"/>
                </a:lnTo>
                <a:lnTo>
                  <a:pt x="239014" y="17132"/>
                </a:lnTo>
                <a:lnTo>
                  <a:pt x="316979" y="17132"/>
                </a:lnTo>
                <a:lnTo>
                  <a:pt x="348462" y="23495"/>
                </a:lnTo>
                <a:lnTo>
                  <a:pt x="374192" y="40830"/>
                </a:lnTo>
                <a:lnTo>
                  <a:pt x="391553" y="66522"/>
                </a:lnTo>
                <a:lnTo>
                  <a:pt x="397929" y="97942"/>
                </a:lnTo>
                <a:lnTo>
                  <a:pt x="391553" y="129362"/>
                </a:lnTo>
                <a:lnTo>
                  <a:pt x="374192" y="155054"/>
                </a:lnTo>
                <a:lnTo>
                  <a:pt x="348462" y="172389"/>
                </a:lnTo>
                <a:lnTo>
                  <a:pt x="316979" y="178739"/>
                </a:lnTo>
                <a:lnTo>
                  <a:pt x="97193" y="178739"/>
                </a:lnTo>
                <a:lnTo>
                  <a:pt x="65709" y="172389"/>
                </a:lnTo>
                <a:lnTo>
                  <a:pt x="39979" y="155054"/>
                </a:lnTo>
                <a:lnTo>
                  <a:pt x="22618" y="129362"/>
                </a:lnTo>
                <a:lnTo>
                  <a:pt x="16243" y="97942"/>
                </a:lnTo>
                <a:lnTo>
                  <a:pt x="22618" y="66522"/>
                </a:lnTo>
                <a:lnTo>
                  <a:pt x="39979" y="40830"/>
                </a:lnTo>
                <a:lnTo>
                  <a:pt x="65709" y="23495"/>
                </a:lnTo>
                <a:lnTo>
                  <a:pt x="97193" y="17132"/>
                </a:lnTo>
                <a:lnTo>
                  <a:pt x="175158" y="17132"/>
                </a:lnTo>
                <a:lnTo>
                  <a:pt x="178803" y="13512"/>
                </a:lnTo>
                <a:lnTo>
                  <a:pt x="178803" y="4559"/>
                </a:lnTo>
                <a:lnTo>
                  <a:pt x="175158" y="927"/>
                </a:lnTo>
                <a:lnTo>
                  <a:pt x="97193" y="927"/>
                </a:lnTo>
                <a:lnTo>
                  <a:pt x="59397" y="8559"/>
                </a:lnTo>
                <a:lnTo>
                  <a:pt x="28498" y="29375"/>
                </a:lnTo>
                <a:lnTo>
                  <a:pt x="7645" y="60210"/>
                </a:lnTo>
                <a:lnTo>
                  <a:pt x="0" y="97942"/>
                </a:lnTo>
                <a:lnTo>
                  <a:pt x="7645" y="135674"/>
                </a:lnTo>
                <a:lnTo>
                  <a:pt x="28498" y="166509"/>
                </a:lnTo>
                <a:lnTo>
                  <a:pt x="59397" y="187325"/>
                </a:lnTo>
                <a:lnTo>
                  <a:pt x="97193" y="194957"/>
                </a:lnTo>
                <a:lnTo>
                  <a:pt x="198970" y="194957"/>
                </a:lnTo>
                <a:lnTo>
                  <a:pt x="198970" y="225247"/>
                </a:lnTo>
                <a:lnTo>
                  <a:pt x="130251" y="225247"/>
                </a:lnTo>
                <a:lnTo>
                  <a:pt x="126619" y="228879"/>
                </a:lnTo>
                <a:lnTo>
                  <a:pt x="126619" y="302666"/>
                </a:lnTo>
                <a:lnTo>
                  <a:pt x="130251" y="306298"/>
                </a:lnTo>
                <a:lnTo>
                  <a:pt x="288848" y="306298"/>
                </a:lnTo>
                <a:lnTo>
                  <a:pt x="292493" y="302666"/>
                </a:lnTo>
                <a:lnTo>
                  <a:pt x="292493" y="290080"/>
                </a:lnTo>
                <a:lnTo>
                  <a:pt x="292493" y="241465"/>
                </a:lnTo>
                <a:lnTo>
                  <a:pt x="292493" y="228879"/>
                </a:lnTo>
                <a:lnTo>
                  <a:pt x="288848" y="225247"/>
                </a:lnTo>
                <a:lnTo>
                  <a:pt x="276250" y="225247"/>
                </a:lnTo>
                <a:lnTo>
                  <a:pt x="276250" y="241465"/>
                </a:lnTo>
                <a:lnTo>
                  <a:pt x="276250" y="290080"/>
                </a:lnTo>
                <a:lnTo>
                  <a:pt x="142862" y="290080"/>
                </a:lnTo>
                <a:lnTo>
                  <a:pt x="142862" y="241465"/>
                </a:lnTo>
                <a:lnTo>
                  <a:pt x="276250" y="241465"/>
                </a:lnTo>
                <a:lnTo>
                  <a:pt x="276250" y="225247"/>
                </a:lnTo>
                <a:lnTo>
                  <a:pt x="215201" y="225247"/>
                </a:lnTo>
                <a:lnTo>
                  <a:pt x="215201" y="194957"/>
                </a:lnTo>
                <a:lnTo>
                  <a:pt x="316979" y="194957"/>
                </a:lnTo>
                <a:lnTo>
                  <a:pt x="354774" y="187325"/>
                </a:lnTo>
                <a:lnTo>
                  <a:pt x="367512" y="178739"/>
                </a:lnTo>
                <a:lnTo>
                  <a:pt x="385673" y="166509"/>
                </a:lnTo>
                <a:lnTo>
                  <a:pt x="406514" y="135674"/>
                </a:lnTo>
                <a:lnTo>
                  <a:pt x="414172" y="979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13838" y="655320"/>
            <a:ext cx="935990" cy="935990"/>
            <a:chOff x="2513838" y="655320"/>
            <a:chExt cx="935990" cy="935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3838" y="655320"/>
              <a:ext cx="935736" cy="9357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73933" y="721665"/>
              <a:ext cx="416559" cy="212725"/>
            </a:xfrm>
            <a:custGeom>
              <a:avLst/>
              <a:gdLst/>
              <a:ahLst/>
              <a:cxnLst/>
              <a:rect l="l" t="t" r="r" b="b"/>
              <a:pathLst>
                <a:path w="416560" h="212725">
                  <a:moveTo>
                    <a:pt x="416507" y="212712"/>
                  </a:moveTo>
                  <a:lnTo>
                    <a:pt x="0" y="212712"/>
                  </a:lnTo>
                  <a:lnTo>
                    <a:pt x="60112" y="16689"/>
                  </a:lnTo>
                  <a:lnTo>
                    <a:pt x="65254" y="7664"/>
                  </a:lnTo>
                  <a:lnTo>
                    <a:pt x="73372" y="1910"/>
                  </a:lnTo>
                  <a:lnTo>
                    <a:pt x="83130" y="2"/>
                  </a:lnTo>
                  <a:lnTo>
                    <a:pt x="93190" y="2516"/>
                  </a:lnTo>
                  <a:lnTo>
                    <a:pt x="207829" y="60238"/>
                  </a:lnTo>
                  <a:lnTo>
                    <a:pt x="323378" y="2483"/>
                  </a:lnTo>
                  <a:lnTo>
                    <a:pt x="333424" y="0"/>
                  </a:lnTo>
                  <a:lnTo>
                    <a:pt x="343162" y="1921"/>
                  </a:lnTo>
                  <a:lnTo>
                    <a:pt x="351262" y="7674"/>
                  </a:lnTo>
                  <a:lnTo>
                    <a:pt x="356395" y="16687"/>
                  </a:lnTo>
                  <a:lnTo>
                    <a:pt x="416507" y="212711"/>
                  </a:lnTo>
                  <a:close/>
                </a:path>
              </a:pathLst>
            </a:custGeom>
            <a:solidFill>
              <a:srgbClr val="3B39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2186" y="721666"/>
              <a:ext cx="208254" cy="2127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81771" y="1123451"/>
              <a:ext cx="801370" cy="401955"/>
            </a:xfrm>
            <a:custGeom>
              <a:avLst/>
              <a:gdLst/>
              <a:ahLst/>
              <a:cxnLst/>
              <a:rect l="l" t="t" r="r" b="b"/>
              <a:pathLst>
                <a:path w="801370" h="401955">
                  <a:moveTo>
                    <a:pt x="730188" y="401779"/>
                  </a:moveTo>
                  <a:lnTo>
                    <a:pt x="70642" y="401779"/>
                  </a:lnTo>
                  <a:lnTo>
                    <a:pt x="57114" y="397560"/>
                  </a:lnTo>
                  <a:lnTo>
                    <a:pt x="48907" y="387168"/>
                  </a:lnTo>
                  <a:lnTo>
                    <a:pt x="47404" y="373994"/>
                  </a:lnTo>
                  <a:lnTo>
                    <a:pt x="53987" y="361433"/>
                  </a:lnTo>
                  <a:lnTo>
                    <a:pt x="122272" y="292919"/>
                  </a:lnTo>
                  <a:lnTo>
                    <a:pt x="9398" y="207979"/>
                  </a:lnTo>
                  <a:lnTo>
                    <a:pt x="2553" y="199840"/>
                  </a:lnTo>
                  <a:lnTo>
                    <a:pt x="0" y="189967"/>
                  </a:lnTo>
                  <a:lnTo>
                    <a:pt x="1801" y="179927"/>
                  </a:lnTo>
                  <a:lnTo>
                    <a:pt x="8021" y="171286"/>
                  </a:lnTo>
                  <a:lnTo>
                    <a:pt x="200756" y="2077"/>
                  </a:lnTo>
                  <a:lnTo>
                    <a:pt x="206268" y="0"/>
                  </a:lnTo>
                  <a:lnTo>
                    <a:pt x="594561" y="0"/>
                  </a:lnTo>
                  <a:lnTo>
                    <a:pt x="600075" y="2079"/>
                  </a:lnTo>
                  <a:lnTo>
                    <a:pt x="792810" y="171286"/>
                  </a:lnTo>
                  <a:lnTo>
                    <a:pt x="799026" y="179920"/>
                  </a:lnTo>
                  <a:lnTo>
                    <a:pt x="800831" y="189957"/>
                  </a:lnTo>
                  <a:lnTo>
                    <a:pt x="798282" y="199833"/>
                  </a:lnTo>
                  <a:lnTo>
                    <a:pt x="791431" y="207979"/>
                  </a:lnTo>
                  <a:lnTo>
                    <a:pt x="678558" y="292919"/>
                  </a:lnTo>
                  <a:lnTo>
                    <a:pt x="746843" y="361433"/>
                  </a:lnTo>
                  <a:lnTo>
                    <a:pt x="753436" y="374015"/>
                  </a:lnTo>
                  <a:lnTo>
                    <a:pt x="751915" y="387186"/>
                  </a:lnTo>
                  <a:lnTo>
                    <a:pt x="743694" y="397567"/>
                  </a:lnTo>
                  <a:lnTo>
                    <a:pt x="730188" y="401779"/>
                  </a:lnTo>
                  <a:close/>
                </a:path>
              </a:pathLst>
            </a:custGeom>
            <a:solidFill>
              <a:srgbClr val="3B39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2186" y="1123452"/>
              <a:ext cx="400685" cy="401955"/>
            </a:xfrm>
            <a:custGeom>
              <a:avLst/>
              <a:gdLst/>
              <a:ahLst/>
              <a:cxnLst/>
              <a:rect l="l" t="t" r="r" b="b"/>
              <a:pathLst>
                <a:path w="400685" h="401955">
                  <a:moveTo>
                    <a:pt x="329772" y="401779"/>
                  </a:moveTo>
                  <a:lnTo>
                    <a:pt x="0" y="401779"/>
                  </a:lnTo>
                  <a:lnTo>
                    <a:pt x="0" y="0"/>
                  </a:lnTo>
                  <a:lnTo>
                    <a:pt x="194146" y="0"/>
                  </a:lnTo>
                  <a:lnTo>
                    <a:pt x="199660" y="2079"/>
                  </a:lnTo>
                  <a:lnTo>
                    <a:pt x="392395" y="171286"/>
                  </a:lnTo>
                  <a:lnTo>
                    <a:pt x="398610" y="179919"/>
                  </a:lnTo>
                  <a:lnTo>
                    <a:pt x="400416" y="189957"/>
                  </a:lnTo>
                  <a:lnTo>
                    <a:pt x="397867" y="199832"/>
                  </a:lnTo>
                  <a:lnTo>
                    <a:pt x="391016" y="207979"/>
                  </a:lnTo>
                  <a:lnTo>
                    <a:pt x="278143" y="292919"/>
                  </a:lnTo>
                  <a:lnTo>
                    <a:pt x="346428" y="361433"/>
                  </a:lnTo>
                  <a:lnTo>
                    <a:pt x="353021" y="374015"/>
                  </a:lnTo>
                  <a:lnTo>
                    <a:pt x="351500" y="387186"/>
                  </a:lnTo>
                  <a:lnTo>
                    <a:pt x="343279" y="397567"/>
                  </a:lnTo>
                  <a:lnTo>
                    <a:pt x="329772" y="401779"/>
                  </a:lnTo>
                  <a:close/>
                </a:path>
              </a:pathLst>
            </a:custGeom>
            <a:solidFill>
              <a:srgbClr val="2B29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76266" y="926500"/>
              <a:ext cx="612140" cy="189230"/>
            </a:xfrm>
            <a:custGeom>
              <a:avLst/>
              <a:gdLst/>
              <a:ahLst/>
              <a:cxnLst/>
              <a:rect l="l" t="t" r="r" b="b"/>
              <a:pathLst>
                <a:path w="612139" h="189230">
                  <a:moveTo>
                    <a:pt x="305919" y="189073"/>
                  </a:moveTo>
                  <a:lnTo>
                    <a:pt x="234851" y="184461"/>
                  </a:lnTo>
                  <a:lnTo>
                    <a:pt x="175707" y="172175"/>
                  </a:lnTo>
                  <a:lnTo>
                    <a:pt x="127598" y="154535"/>
                  </a:lnTo>
                  <a:lnTo>
                    <a:pt x="89634" y="133863"/>
                  </a:lnTo>
                  <a:lnTo>
                    <a:pt x="32370" y="83442"/>
                  </a:lnTo>
                  <a:lnTo>
                    <a:pt x="4107" y="39019"/>
                  </a:lnTo>
                  <a:lnTo>
                    <a:pt x="0" y="19800"/>
                  </a:lnTo>
                  <a:lnTo>
                    <a:pt x="4152" y="9823"/>
                  </a:lnTo>
                  <a:lnTo>
                    <a:pt x="12269" y="2711"/>
                  </a:lnTo>
                  <a:lnTo>
                    <a:pt x="23255" y="0"/>
                  </a:lnTo>
                  <a:lnTo>
                    <a:pt x="588580" y="0"/>
                  </a:lnTo>
                  <a:lnTo>
                    <a:pt x="599561" y="2709"/>
                  </a:lnTo>
                  <a:lnTo>
                    <a:pt x="607680" y="9816"/>
                  </a:lnTo>
                  <a:lnTo>
                    <a:pt x="611837" y="19792"/>
                  </a:lnTo>
                  <a:lnTo>
                    <a:pt x="610926" y="31108"/>
                  </a:lnTo>
                  <a:lnTo>
                    <a:pt x="579467" y="83442"/>
                  </a:lnTo>
                  <a:lnTo>
                    <a:pt x="550909" y="112480"/>
                  </a:lnTo>
                  <a:lnTo>
                    <a:pt x="484240" y="154535"/>
                  </a:lnTo>
                  <a:lnTo>
                    <a:pt x="436132" y="172175"/>
                  </a:lnTo>
                  <a:lnTo>
                    <a:pt x="376988" y="184461"/>
                  </a:lnTo>
                  <a:lnTo>
                    <a:pt x="305919" y="189073"/>
                  </a:lnTo>
                  <a:close/>
                </a:path>
              </a:pathLst>
            </a:custGeom>
            <a:solidFill>
              <a:srgbClr val="3B39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2185" y="926501"/>
              <a:ext cx="306070" cy="189230"/>
            </a:xfrm>
            <a:custGeom>
              <a:avLst/>
              <a:gdLst/>
              <a:ahLst/>
              <a:cxnLst/>
              <a:rect l="l" t="t" r="r" b="b"/>
              <a:pathLst>
                <a:path w="306070" h="189230">
                  <a:moveTo>
                    <a:pt x="0" y="189073"/>
                  </a:moveTo>
                  <a:lnTo>
                    <a:pt x="0" y="0"/>
                  </a:lnTo>
                  <a:lnTo>
                    <a:pt x="282662" y="0"/>
                  </a:lnTo>
                  <a:lnTo>
                    <a:pt x="293642" y="2709"/>
                  </a:lnTo>
                  <a:lnTo>
                    <a:pt x="301762" y="9816"/>
                  </a:lnTo>
                  <a:lnTo>
                    <a:pt x="305919" y="19792"/>
                  </a:lnTo>
                  <a:lnTo>
                    <a:pt x="305010" y="31108"/>
                  </a:lnTo>
                  <a:lnTo>
                    <a:pt x="273549" y="83442"/>
                  </a:lnTo>
                  <a:lnTo>
                    <a:pt x="244993" y="112480"/>
                  </a:lnTo>
                  <a:lnTo>
                    <a:pt x="178321" y="154535"/>
                  </a:lnTo>
                  <a:lnTo>
                    <a:pt x="130212" y="172175"/>
                  </a:lnTo>
                  <a:lnTo>
                    <a:pt x="71068" y="184461"/>
                  </a:lnTo>
                  <a:lnTo>
                    <a:pt x="0" y="189073"/>
                  </a:lnTo>
                  <a:close/>
                </a:path>
              </a:pathLst>
            </a:custGeom>
            <a:solidFill>
              <a:srgbClr val="2B29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41807" y="1272030"/>
              <a:ext cx="280035" cy="254000"/>
            </a:xfrm>
            <a:custGeom>
              <a:avLst/>
              <a:gdLst/>
              <a:ahLst/>
              <a:cxnLst/>
              <a:rect l="l" t="t" r="r" b="b"/>
              <a:pathLst>
                <a:path w="280035" h="254000">
                  <a:moveTo>
                    <a:pt x="140089" y="253692"/>
                  </a:moveTo>
                  <a:lnTo>
                    <a:pt x="128103" y="250457"/>
                  </a:lnTo>
                  <a:lnTo>
                    <a:pt x="119096" y="240780"/>
                  </a:lnTo>
                  <a:lnTo>
                    <a:pt x="66318" y="136632"/>
                  </a:lnTo>
                  <a:lnTo>
                    <a:pt x="31965" y="68934"/>
                  </a:lnTo>
                  <a:lnTo>
                    <a:pt x="12097" y="29554"/>
                  </a:lnTo>
                  <a:lnTo>
                    <a:pt x="2773" y="10360"/>
                  </a:lnTo>
                  <a:lnTo>
                    <a:pt x="54" y="3219"/>
                  </a:lnTo>
                  <a:lnTo>
                    <a:pt x="0" y="0"/>
                  </a:lnTo>
                  <a:lnTo>
                    <a:pt x="36038" y="27435"/>
                  </a:lnTo>
                  <a:lnTo>
                    <a:pt x="75938" y="45788"/>
                  </a:lnTo>
                  <a:lnTo>
                    <a:pt x="118171" y="55045"/>
                  </a:lnTo>
                  <a:lnTo>
                    <a:pt x="161205" y="55194"/>
                  </a:lnTo>
                  <a:lnTo>
                    <a:pt x="203513" y="46222"/>
                  </a:lnTo>
                  <a:lnTo>
                    <a:pt x="243563" y="28117"/>
                  </a:lnTo>
                  <a:lnTo>
                    <a:pt x="279828" y="865"/>
                  </a:lnTo>
                  <a:lnTo>
                    <a:pt x="279688" y="4175"/>
                  </a:lnTo>
                  <a:lnTo>
                    <a:pt x="276820" y="11567"/>
                  </a:lnTo>
                  <a:lnTo>
                    <a:pt x="267375" y="30983"/>
                  </a:lnTo>
                  <a:lnTo>
                    <a:pt x="247506" y="70363"/>
                  </a:lnTo>
                  <a:lnTo>
                    <a:pt x="213364" y="137648"/>
                  </a:lnTo>
                  <a:lnTo>
                    <a:pt x="161101" y="240780"/>
                  </a:lnTo>
                  <a:lnTo>
                    <a:pt x="152080" y="250471"/>
                  </a:lnTo>
                  <a:lnTo>
                    <a:pt x="140089" y="253692"/>
                  </a:lnTo>
                  <a:close/>
                </a:path>
              </a:pathLst>
            </a:custGeom>
            <a:solidFill>
              <a:srgbClr val="E0E3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2185" y="1272897"/>
              <a:ext cx="139451" cy="2528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70188" y="1026004"/>
              <a:ext cx="424180" cy="310515"/>
            </a:xfrm>
            <a:custGeom>
              <a:avLst/>
              <a:gdLst/>
              <a:ahLst/>
              <a:cxnLst/>
              <a:rect l="l" t="t" r="r" b="b"/>
              <a:pathLst>
                <a:path w="424180" h="310515">
                  <a:moveTo>
                    <a:pt x="211996" y="310156"/>
                  </a:moveTo>
                  <a:lnTo>
                    <a:pt x="163447" y="304528"/>
                  </a:lnTo>
                  <a:lnTo>
                    <a:pt x="118848" y="288503"/>
                  </a:lnTo>
                  <a:lnTo>
                    <a:pt x="79482" y="263367"/>
                  </a:lnTo>
                  <a:lnTo>
                    <a:pt x="46632" y="230408"/>
                  </a:lnTo>
                  <a:lnTo>
                    <a:pt x="21580" y="190910"/>
                  </a:lnTo>
                  <a:lnTo>
                    <a:pt x="5608" y="146162"/>
                  </a:lnTo>
                  <a:lnTo>
                    <a:pt x="0" y="97449"/>
                  </a:lnTo>
                  <a:lnTo>
                    <a:pt x="0" y="23633"/>
                  </a:lnTo>
                  <a:lnTo>
                    <a:pt x="1851" y="14433"/>
                  </a:lnTo>
                  <a:lnTo>
                    <a:pt x="6899" y="6921"/>
                  </a:lnTo>
                  <a:lnTo>
                    <a:pt x="14386" y="1857"/>
                  </a:lnTo>
                  <a:lnTo>
                    <a:pt x="23555" y="0"/>
                  </a:lnTo>
                  <a:lnTo>
                    <a:pt x="400438" y="0"/>
                  </a:lnTo>
                  <a:lnTo>
                    <a:pt x="409607" y="1857"/>
                  </a:lnTo>
                  <a:lnTo>
                    <a:pt x="417094" y="6922"/>
                  </a:lnTo>
                  <a:lnTo>
                    <a:pt x="422142" y="14434"/>
                  </a:lnTo>
                  <a:lnTo>
                    <a:pt x="423993" y="23633"/>
                  </a:lnTo>
                  <a:lnTo>
                    <a:pt x="423993" y="97449"/>
                  </a:lnTo>
                  <a:lnTo>
                    <a:pt x="418384" y="146161"/>
                  </a:lnTo>
                  <a:lnTo>
                    <a:pt x="402413" y="190909"/>
                  </a:lnTo>
                  <a:lnTo>
                    <a:pt x="377361" y="230407"/>
                  </a:lnTo>
                  <a:lnTo>
                    <a:pt x="344511" y="263367"/>
                  </a:lnTo>
                  <a:lnTo>
                    <a:pt x="305145" y="288503"/>
                  </a:lnTo>
                  <a:lnTo>
                    <a:pt x="260546" y="304528"/>
                  </a:lnTo>
                  <a:lnTo>
                    <a:pt x="211996" y="310156"/>
                  </a:lnTo>
                  <a:close/>
                </a:path>
              </a:pathLst>
            </a:custGeom>
            <a:solidFill>
              <a:srgbClr val="FDB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2185" y="1026003"/>
              <a:ext cx="212090" cy="310515"/>
            </a:xfrm>
            <a:custGeom>
              <a:avLst/>
              <a:gdLst/>
              <a:ahLst/>
              <a:cxnLst/>
              <a:rect l="l" t="t" r="r" b="b"/>
              <a:pathLst>
                <a:path w="212089" h="310515">
                  <a:moveTo>
                    <a:pt x="0" y="310157"/>
                  </a:moveTo>
                  <a:lnTo>
                    <a:pt x="0" y="0"/>
                  </a:lnTo>
                  <a:lnTo>
                    <a:pt x="188441" y="0"/>
                  </a:lnTo>
                  <a:lnTo>
                    <a:pt x="197610" y="1857"/>
                  </a:lnTo>
                  <a:lnTo>
                    <a:pt x="205097" y="6922"/>
                  </a:lnTo>
                  <a:lnTo>
                    <a:pt x="210145" y="14435"/>
                  </a:lnTo>
                  <a:lnTo>
                    <a:pt x="211996" y="23634"/>
                  </a:lnTo>
                  <a:lnTo>
                    <a:pt x="211996" y="97451"/>
                  </a:lnTo>
                  <a:lnTo>
                    <a:pt x="206388" y="146163"/>
                  </a:lnTo>
                  <a:lnTo>
                    <a:pt x="190416" y="190912"/>
                  </a:lnTo>
                  <a:lnTo>
                    <a:pt x="165364" y="230409"/>
                  </a:lnTo>
                  <a:lnTo>
                    <a:pt x="132514" y="263369"/>
                  </a:lnTo>
                  <a:lnTo>
                    <a:pt x="93148" y="288505"/>
                  </a:lnTo>
                  <a:lnTo>
                    <a:pt x="48549" y="304530"/>
                  </a:lnTo>
                  <a:lnTo>
                    <a:pt x="0" y="310157"/>
                  </a:lnTo>
                  <a:close/>
                </a:path>
              </a:pathLst>
            </a:custGeom>
            <a:solidFill>
              <a:srgbClr val="FC9A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378036" y="612921"/>
            <a:ext cx="3296285" cy="935990"/>
            <a:chOff x="3378834" y="655319"/>
            <a:chExt cx="3296285" cy="93599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8622" y="655319"/>
              <a:ext cx="936497" cy="9357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04944" y="1124524"/>
              <a:ext cx="205740" cy="160020"/>
            </a:xfrm>
            <a:custGeom>
              <a:avLst/>
              <a:gdLst/>
              <a:ahLst/>
              <a:cxnLst/>
              <a:rect l="l" t="t" r="r" b="b"/>
              <a:pathLst>
                <a:path w="205739" h="160019">
                  <a:moveTo>
                    <a:pt x="0" y="159664"/>
                  </a:moveTo>
                  <a:lnTo>
                    <a:pt x="205242" y="159664"/>
                  </a:lnTo>
                  <a:lnTo>
                    <a:pt x="205242" y="0"/>
                  </a:lnTo>
                  <a:lnTo>
                    <a:pt x="0" y="0"/>
                  </a:lnTo>
                  <a:lnTo>
                    <a:pt x="0" y="159664"/>
                  </a:lnTo>
                  <a:close/>
                </a:path>
              </a:pathLst>
            </a:custGeom>
            <a:solidFill>
              <a:srgbClr val="F8B6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52112" y="1124526"/>
              <a:ext cx="158750" cy="124460"/>
            </a:xfrm>
            <a:custGeom>
              <a:avLst/>
              <a:gdLst/>
              <a:ahLst/>
              <a:cxnLst/>
              <a:rect l="l" t="t" r="r" b="b"/>
              <a:pathLst>
                <a:path w="158750" h="124459">
                  <a:moveTo>
                    <a:pt x="82510" y="124356"/>
                  </a:moveTo>
                  <a:lnTo>
                    <a:pt x="0" y="58788"/>
                  </a:lnTo>
                  <a:lnTo>
                    <a:pt x="45434" y="0"/>
                  </a:lnTo>
                  <a:lnTo>
                    <a:pt x="158233" y="0"/>
                  </a:lnTo>
                  <a:lnTo>
                    <a:pt x="158233" y="62098"/>
                  </a:lnTo>
                  <a:lnTo>
                    <a:pt x="82510" y="124356"/>
                  </a:lnTo>
                  <a:close/>
                </a:path>
              </a:pathLst>
            </a:custGeom>
            <a:solidFill>
              <a:srgbClr val="40586B">
                <a:alpha val="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7688" y="951475"/>
              <a:ext cx="63805" cy="938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3655" y="951327"/>
              <a:ext cx="63805" cy="938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59504" y="784707"/>
              <a:ext cx="294640" cy="414020"/>
            </a:xfrm>
            <a:custGeom>
              <a:avLst/>
              <a:gdLst/>
              <a:ahLst/>
              <a:cxnLst/>
              <a:rect l="l" t="t" r="r" b="b"/>
              <a:pathLst>
                <a:path w="294639" h="414019">
                  <a:moveTo>
                    <a:pt x="158230" y="413581"/>
                  </a:moveTo>
                  <a:lnTo>
                    <a:pt x="136302" y="413581"/>
                  </a:lnTo>
                  <a:lnTo>
                    <a:pt x="122513" y="412064"/>
                  </a:lnTo>
                  <a:lnTo>
                    <a:pt x="85819" y="391672"/>
                  </a:lnTo>
                  <a:lnTo>
                    <a:pt x="58185" y="359812"/>
                  </a:lnTo>
                  <a:lnTo>
                    <a:pt x="34763" y="324521"/>
                  </a:lnTo>
                  <a:lnTo>
                    <a:pt x="17042" y="286445"/>
                  </a:lnTo>
                  <a:lnTo>
                    <a:pt x="5141" y="244933"/>
                  </a:lnTo>
                  <a:lnTo>
                    <a:pt x="27" y="200801"/>
                  </a:lnTo>
                  <a:lnTo>
                    <a:pt x="0" y="189925"/>
                  </a:lnTo>
                  <a:lnTo>
                    <a:pt x="0" y="146266"/>
                  </a:lnTo>
                  <a:lnTo>
                    <a:pt x="2938" y="106783"/>
                  </a:lnTo>
                  <a:lnTo>
                    <a:pt x="8361" y="67301"/>
                  </a:lnTo>
                  <a:lnTo>
                    <a:pt x="27577" y="30520"/>
                  </a:lnTo>
                  <a:lnTo>
                    <a:pt x="98785" y="1760"/>
                  </a:lnTo>
                  <a:lnTo>
                    <a:pt x="146398" y="0"/>
                  </a:lnTo>
                  <a:lnTo>
                    <a:pt x="194529" y="8038"/>
                  </a:lnTo>
                  <a:lnTo>
                    <a:pt x="236004" y="30262"/>
                  </a:lnTo>
                  <a:lnTo>
                    <a:pt x="268014" y="63833"/>
                  </a:lnTo>
                  <a:lnTo>
                    <a:pt x="287748" y="105917"/>
                  </a:lnTo>
                  <a:lnTo>
                    <a:pt x="294532" y="144690"/>
                  </a:lnTo>
                  <a:lnTo>
                    <a:pt x="294532" y="193393"/>
                  </a:lnTo>
                  <a:lnTo>
                    <a:pt x="294505" y="200958"/>
                  </a:lnTo>
                  <a:lnTo>
                    <a:pt x="294315" y="208524"/>
                  </a:lnTo>
                  <a:lnTo>
                    <a:pt x="293800" y="216089"/>
                  </a:lnTo>
                  <a:lnTo>
                    <a:pt x="292796" y="223655"/>
                  </a:lnTo>
                  <a:lnTo>
                    <a:pt x="291197" y="236252"/>
                  </a:lnTo>
                  <a:lnTo>
                    <a:pt x="272258" y="300672"/>
                  </a:lnTo>
                  <a:lnTo>
                    <a:pt x="241969" y="352926"/>
                  </a:lnTo>
                  <a:lnTo>
                    <a:pt x="208712" y="391672"/>
                  </a:lnTo>
                  <a:lnTo>
                    <a:pt x="172751" y="412041"/>
                  </a:lnTo>
                  <a:lnTo>
                    <a:pt x="158230" y="413581"/>
                  </a:lnTo>
                  <a:close/>
                </a:path>
              </a:pathLst>
            </a:custGeom>
            <a:solidFill>
              <a:srgbClr val="FFD1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56191" y="1284188"/>
              <a:ext cx="301625" cy="163830"/>
            </a:xfrm>
            <a:custGeom>
              <a:avLst/>
              <a:gdLst/>
              <a:ahLst/>
              <a:cxnLst/>
              <a:rect l="l" t="t" r="r" b="b"/>
              <a:pathLst>
                <a:path w="301625" h="163830">
                  <a:moveTo>
                    <a:pt x="0" y="163446"/>
                  </a:moveTo>
                  <a:lnTo>
                    <a:pt x="301158" y="163446"/>
                  </a:lnTo>
                  <a:lnTo>
                    <a:pt x="301158" y="0"/>
                  </a:lnTo>
                  <a:lnTo>
                    <a:pt x="0" y="0"/>
                  </a:lnTo>
                  <a:lnTo>
                    <a:pt x="0" y="1634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2204" y="1270791"/>
              <a:ext cx="90868" cy="1831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37529" y="1188211"/>
              <a:ext cx="740410" cy="266065"/>
            </a:xfrm>
            <a:custGeom>
              <a:avLst/>
              <a:gdLst/>
              <a:ahLst/>
              <a:cxnLst/>
              <a:rect l="l" t="t" r="r" b="b"/>
              <a:pathLst>
                <a:path w="740409" h="266065">
                  <a:moveTo>
                    <a:pt x="290931" y="264160"/>
                  </a:moveTo>
                  <a:lnTo>
                    <a:pt x="267563" y="152"/>
                  </a:lnTo>
                  <a:lnTo>
                    <a:pt x="90868" y="80848"/>
                  </a:lnTo>
                  <a:lnTo>
                    <a:pt x="53975" y="101587"/>
                  </a:lnTo>
                  <a:lnTo>
                    <a:pt x="25260" y="131940"/>
                  </a:lnTo>
                  <a:lnTo>
                    <a:pt x="6642" y="169532"/>
                  </a:lnTo>
                  <a:lnTo>
                    <a:pt x="0" y="211988"/>
                  </a:lnTo>
                  <a:lnTo>
                    <a:pt x="0" y="264160"/>
                  </a:lnTo>
                  <a:lnTo>
                    <a:pt x="290931" y="264160"/>
                  </a:lnTo>
                  <a:close/>
                </a:path>
                <a:path w="740409" h="266065">
                  <a:moveTo>
                    <a:pt x="291071" y="264160"/>
                  </a:moveTo>
                  <a:lnTo>
                    <a:pt x="290931" y="264160"/>
                  </a:lnTo>
                  <a:lnTo>
                    <a:pt x="291071" y="265734"/>
                  </a:lnTo>
                  <a:lnTo>
                    <a:pt x="291071" y="264160"/>
                  </a:lnTo>
                  <a:close/>
                </a:path>
                <a:path w="740409" h="266065">
                  <a:moveTo>
                    <a:pt x="740359" y="213563"/>
                  </a:moveTo>
                  <a:lnTo>
                    <a:pt x="733704" y="171107"/>
                  </a:lnTo>
                  <a:lnTo>
                    <a:pt x="714883" y="133515"/>
                  </a:lnTo>
                  <a:lnTo>
                    <a:pt x="685647" y="103162"/>
                  </a:lnTo>
                  <a:lnTo>
                    <a:pt x="647750" y="82423"/>
                  </a:lnTo>
                  <a:lnTo>
                    <a:pt x="471068" y="0"/>
                  </a:lnTo>
                  <a:lnTo>
                    <a:pt x="447560" y="265582"/>
                  </a:lnTo>
                  <a:lnTo>
                    <a:pt x="740359" y="265734"/>
                  </a:lnTo>
                  <a:lnTo>
                    <a:pt x="740359" y="213563"/>
                  </a:lnTo>
                  <a:close/>
                </a:path>
              </a:pathLst>
            </a:custGeom>
            <a:solidFill>
              <a:srgbClr val="405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73673" y="1188516"/>
              <a:ext cx="468630" cy="267335"/>
            </a:xfrm>
            <a:custGeom>
              <a:avLst/>
              <a:gdLst/>
              <a:ahLst/>
              <a:cxnLst/>
              <a:rect l="l" t="t" r="r" b="b"/>
              <a:pathLst>
                <a:path w="468629" h="267334">
                  <a:moveTo>
                    <a:pt x="154762" y="265582"/>
                  </a:moveTo>
                  <a:lnTo>
                    <a:pt x="131254" y="0"/>
                  </a:lnTo>
                  <a:lnTo>
                    <a:pt x="74828" y="64160"/>
                  </a:lnTo>
                  <a:lnTo>
                    <a:pt x="46024" y="97091"/>
                  </a:lnTo>
                  <a:lnTo>
                    <a:pt x="35864" y="109232"/>
                  </a:lnTo>
                  <a:lnTo>
                    <a:pt x="35344" y="110972"/>
                  </a:lnTo>
                  <a:lnTo>
                    <a:pt x="82511" y="146278"/>
                  </a:lnTo>
                  <a:lnTo>
                    <a:pt x="84251" y="146278"/>
                  </a:lnTo>
                  <a:lnTo>
                    <a:pt x="84251" y="149580"/>
                  </a:lnTo>
                  <a:lnTo>
                    <a:pt x="82511" y="149580"/>
                  </a:lnTo>
                  <a:lnTo>
                    <a:pt x="0" y="233591"/>
                  </a:lnTo>
                  <a:lnTo>
                    <a:pt x="0" y="265582"/>
                  </a:lnTo>
                  <a:lnTo>
                    <a:pt x="154762" y="265582"/>
                  </a:lnTo>
                  <a:close/>
                </a:path>
                <a:path w="468629" h="267334">
                  <a:moveTo>
                    <a:pt x="468071" y="265430"/>
                  </a:moveTo>
                  <a:lnTo>
                    <a:pt x="467906" y="265430"/>
                  </a:lnTo>
                  <a:lnTo>
                    <a:pt x="467906" y="233438"/>
                  </a:lnTo>
                  <a:lnTo>
                    <a:pt x="383832" y="151003"/>
                  </a:lnTo>
                  <a:lnTo>
                    <a:pt x="382092" y="149263"/>
                  </a:lnTo>
                  <a:lnTo>
                    <a:pt x="383832" y="147688"/>
                  </a:lnTo>
                  <a:lnTo>
                    <a:pt x="430999" y="112382"/>
                  </a:lnTo>
                  <a:lnTo>
                    <a:pt x="416737" y="95046"/>
                  </a:lnTo>
                  <a:lnTo>
                    <a:pt x="383692" y="56908"/>
                  </a:lnTo>
                  <a:lnTo>
                    <a:pt x="335076" y="1422"/>
                  </a:lnTo>
                  <a:lnTo>
                    <a:pt x="311569" y="267004"/>
                  </a:lnTo>
                  <a:lnTo>
                    <a:pt x="468071" y="267004"/>
                  </a:lnTo>
                  <a:lnTo>
                    <a:pt x="468071" y="265430"/>
                  </a:lnTo>
                  <a:close/>
                </a:path>
              </a:pathLst>
            </a:custGeom>
            <a:solidFill>
              <a:srgbClr val="334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4937" y="1186625"/>
              <a:ext cx="205401" cy="1732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34420" y="720090"/>
              <a:ext cx="357505" cy="280670"/>
            </a:xfrm>
            <a:custGeom>
              <a:avLst/>
              <a:gdLst/>
              <a:ahLst/>
              <a:cxnLst/>
              <a:rect l="l" t="t" r="r" b="b"/>
              <a:pathLst>
                <a:path w="357504" h="280669">
                  <a:moveTo>
                    <a:pt x="28554" y="278342"/>
                  </a:moveTo>
                  <a:lnTo>
                    <a:pt x="16460" y="251698"/>
                  </a:lnTo>
                  <a:lnTo>
                    <a:pt x="7887" y="225364"/>
                  </a:lnTo>
                  <a:lnTo>
                    <a:pt x="2509" y="200301"/>
                  </a:lnTo>
                  <a:lnTo>
                    <a:pt x="0" y="177469"/>
                  </a:lnTo>
                  <a:lnTo>
                    <a:pt x="601" y="148911"/>
                  </a:lnTo>
                  <a:lnTo>
                    <a:pt x="7177" y="121595"/>
                  </a:lnTo>
                  <a:lnTo>
                    <a:pt x="19433" y="96169"/>
                  </a:lnTo>
                  <a:lnTo>
                    <a:pt x="37072" y="73286"/>
                  </a:lnTo>
                  <a:lnTo>
                    <a:pt x="55845" y="38138"/>
                  </a:lnTo>
                  <a:lnTo>
                    <a:pt x="73672" y="19066"/>
                  </a:lnTo>
                  <a:lnTo>
                    <a:pt x="100964" y="9452"/>
                  </a:lnTo>
                  <a:lnTo>
                    <a:pt x="148133" y="2674"/>
                  </a:lnTo>
                  <a:lnTo>
                    <a:pt x="183660" y="0"/>
                  </a:lnTo>
                  <a:lnTo>
                    <a:pt x="239907" y="0"/>
                  </a:lnTo>
                  <a:lnTo>
                    <a:pt x="262310" y="3265"/>
                  </a:lnTo>
                  <a:lnTo>
                    <a:pt x="288429" y="27942"/>
                  </a:lnTo>
                  <a:lnTo>
                    <a:pt x="314725" y="78329"/>
                  </a:lnTo>
                  <a:lnTo>
                    <a:pt x="344454" y="98947"/>
                  </a:lnTo>
                  <a:lnTo>
                    <a:pt x="354722" y="113635"/>
                  </a:lnTo>
                  <a:lnTo>
                    <a:pt x="55530" y="113635"/>
                  </a:lnTo>
                  <a:lnTo>
                    <a:pt x="58835" y="140902"/>
                  </a:lnTo>
                  <a:lnTo>
                    <a:pt x="57127" y="161550"/>
                  </a:lnTo>
                  <a:lnTo>
                    <a:pt x="47876" y="185980"/>
                  </a:lnTo>
                  <a:lnTo>
                    <a:pt x="28554" y="224596"/>
                  </a:lnTo>
                  <a:lnTo>
                    <a:pt x="28554" y="278342"/>
                  </a:lnTo>
                  <a:close/>
                </a:path>
                <a:path w="357504" h="280669">
                  <a:moveTo>
                    <a:pt x="194356" y="171184"/>
                  </a:moveTo>
                  <a:lnTo>
                    <a:pt x="141508" y="155479"/>
                  </a:lnTo>
                  <a:lnTo>
                    <a:pt x="55530" y="113635"/>
                  </a:lnTo>
                  <a:lnTo>
                    <a:pt x="354722" y="113635"/>
                  </a:lnTo>
                  <a:lnTo>
                    <a:pt x="357339" y="117378"/>
                  </a:lnTo>
                  <a:lnTo>
                    <a:pt x="356706" y="130500"/>
                  </a:lnTo>
                  <a:lnTo>
                    <a:pt x="287748" y="130500"/>
                  </a:lnTo>
                  <a:lnTo>
                    <a:pt x="235846" y="162331"/>
                  </a:lnTo>
                  <a:lnTo>
                    <a:pt x="194356" y="171184"/>
                  </a:lnTo>
                  <a:close/>
                </a:path>
                <a:path w="357504" h="280669">
                  <a:moveTo>
                    <a:pt x="316302" y="280076"/>
                  </a:moveTo>
                  <a:lnTo>
                    <a:pt x="321350" y="239727"/>
                  </a:lnTo>
                  <a:lnTo>
                    <a:pt x="312307" y="220111"/>
                  </a:lnTo>
                  <a:lnTo>
                    <a:pt x="305792" y="202195"/>
                  </a:lnTo>
                  <a:lnTo>
                    <a:pt x="298656" y="175738"/>
                  </a:lnTo>
                  <a:lnTo>
                    <a:pt x="287748" y="130500"/>
                  </a:lnTo>
                  <a:lnTo>
                    <a:pt x="356706" y="130500"/>
                  </a:lnTo>
                  <a:lnTo>
                    <a:pt x="356055" y="144025"/>
                  </a:lnTo>
                  <a:lnTo>
                    <a:pt x="343279" y="189290"/>
                  </a:lnTo>
                  <a:lnTo>
                    <a:pt x="337178" y="240801"/>
                  </a:lnTo>
                  <a:lnTo>
                    <a:pt x="332334" y="267428"/>
                  </a:lnTo>
                  <a:lnTo>
                    <a:pt x="326219" y="277682"/>
                  </a:lnTo>
                  <a:lnTo>
                    <a:pt x="316302" y="280076"/>
                  </a:lnTo>
                  <a:close/>
                </a:path>
              </a:pathLst>
            </a:custGeom>
            <a:solidFill>
              <a:srgbClr val="334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37381" y="1447635"/>
              <a:ext cx="740410" cy="78740"/>
            </a:xfrm>
            <a:custGeom>
              <a:avLst/>
              <a:gdLst/>
              <a:ahLst/>
              <a:cxnLst/>
              <a:rect l="l" t="t" r="r" b="b"/>
              <a:pathLst>
                <a:path w="740409" h="78740">
                  <a:moveTo>
                    <a:pt x="740353" y="78649"/>
                  </a:moveTo>
                  <a:lnTo>
                    <a:pt x="0" y="78649"/>
                  </a:lnTo>
                  <a:lnTo>
                    <a:pt x="0" y="0"/>
                  </a:lnTo>
                  <a:lnTo>
                    <a:pt x="740353" y="0"/>
                  </a:lnTo>
                  <a:lnTo>
                    <a:pt x="740353" y="78649"/>
                  </a:lnTo>
                  <a:close/>
                </a:path>
              </a:pathLst>
            </a:custGeom>
            <a:solidFill>
              <a:srgbClr val="405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58698" y="1339668"/>
              <a:ext cx="498475" cy="186690"/>
            </a:xfrm>
            <a:custGeom>
              <a:avLst/>
              <a:gdLst/>
              <a:ahLst/>
              <a:cxnLst/>
              <a:rect l="l" t="t" r="r" b="b"/>
              <a:pathLst>
                <a:path w="498475" h="186690">
                  <a:moveTo>
                    <a:pt x="474533" y="186615"/>
                  </a:moveTo>
                  <a:lnTo>
                    <a:pt x="23505" y="186615"/>
                  </a:lnTo>
                  <a:lnTo>
                    <a:pt x="0" y="38615"/>
                  </a:lnTo>
                  <a:lnTo>
                    <a:pt x="946" y="24070"/>
                  </a:lnTo>
                  <a:lnTo>
                    <a:pt x="7927" y="11742"/>
                  </a:lnTo>
                  <a:lnTo>
                    <a:pt x="19344" y="3196"/>
                  </a:lnTo>
                  <a:lnTo>
                    <a:pt x="33602" y="0"/>
                  </a:lnTo>
                  <a:lnTo>
                    <a:pt x="464278" y="0"/>
                  </a:lnTo>
                  <a:lnTo>
                    <a:pt x="479269" y="3196"/>
                  </a:lnTo>
                  <a:lnTo>
                    <a:pt x="490623" y="11742"/>
                  </a:lnTo>
                  <a:lnTo>
                    <a:pt x="497244" y="24070"/>
                  </a:lnTo>
                  <a:lnTo>
                    <a:pt x="498038" y="38615"/>
                  </a:lnTo>
                  <a:lnTo>
                    <a:pt x="474533" y="186615"/>
                  </a:lnTo>
                  <a:close/>
                </a:path>
              </a:pathLst>
            </a:custGeom>
            <a:solidFill>
              <a:srgbClr val="CDD5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7119" y="1437075"/>
              <a:ext cx="79006" cy="7896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385184" y="1123568"/>
              <a:ext cx="2355850" cy="0"/>
            </a:xfrm>
            <a:custGeom>
              <a:avLst/>
              <a:gdLst/>
              <a:ahLst/>
              <a:cxnLst/>
              <a:rect l="l" t="t" r="r" b="b"/>
              <a:pathLst>
                <a:path w="2355850">
                  <a:moveTo>
                    <a:pt x="0" y="0"/>
                  </a:moveTo>
                  <a:lnTo>
                    <a:pt x="235545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27936" y="108546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685962" y="1555296"/>
            <a:ext cx="65740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1200" dirty="0">
                <a:solidFill>
                  <a:schemeClr val="accent5">
                    <a:lumMod val="75000"/>
                  </a:schemeClr>
                </a:solidFill>
                <a:latin typeface="SF Compact Text" panose="02010604030202060204" pitchFamily="2" charset="0"/>
                <a:cs typeface="Times New Roman" panose="02020603050405020304" pitchFamily="18" charset="0"/>
              </a:rPr>
              <a:t>Attacker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SF Compact Text" panose="02010604030202060204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83313" y="1543900"/>
            <a:ext cx="48844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1200" dirty="0">
                <a:solidFill>
                  <a:schemeClr val="accent5">
                    <a:lumMod val="75000"/>
                  </a:schemeClr>
                </a:solidFill>
                <a:latin typeface="SF Compact Text" panose="02010604030202060204" pitchFamily="2" charset="0"/>
                <a:cs typeface="Times New Roman" panose="02020603050405020304" pitchFamily="18" charset="0"/>
              </a:rPr>
              <a:t>Nikhil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SF Compact Text" panose="02010604030202060204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970402" y="3408553"/>
            <a:ext cx="843915" cy="450215"/>
            <a:chOff x="2970402" y="3408553"/>
            <a:chExt cx="843915" cy="450215"/>
          </a:xfrm>
        </p:grpSpPr>
        <p:sp>
          <p:nvSpPr>
            <p:cNvPr id="36" name="object 36"/>
            <p:cNvSpPr/>
            <p:nvPr/>
          </p:nvSpPr>
          <p:spPr>
            <a:xfrm>
              <a:off x="2976752" y="3414903"/>
              <a:ext cx="774065" cy="405765"/>
            </a:xfrm>
            <a:custGeom>
              <a:avLst/>
              <a:gdLst/>
              <a:ahLst/>
              <a:cxnLst/>
              <a:rect l="l" t="t" r="r" b="b"/>
              <a:pathLst>
                <a:path w="774064" h="405764">
                  <a:moveTo>
                    <a:pt x="0" y="0"/>
                  </a:moveTo>
                  <a:lnTo>
                    <a:pt x="0" y="405663"/>
                  </a:lnTo>
                  <a:lnTo>
                    <a:pt x="773582" y="40566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7637" y="378246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938939" y="1219004"/>
            <a:ext cx="1427578" cy="373048"/>
            <a:chOff x="3875326" y="1219457"/>
            <a:chExt cx="1629400" cy="373048"/>
          </a:xfrm>
        </p:grpSpPr>
        <p:sp>
          <p:nvSpPr>
            <p:cNvPr id="39" name="object 39"/>
            <p:cNvSpPr/>
            <p:nvPr/>
          </p:nvSpPr>
          <p:spPr>
            <a:xfrm>
              <a:off x="3875326" y="1219457"/>
              <a:ext cx="338455" cy="293370"/>
            </a:xfrm>
            <a:custGeom>
              <a:avLst/>
              <a:gdLst/>
              <a:ahLst/>
              <a:cxnLst/>
              <a:rect l="l" t="t" r="r" b="b"/>
              <a:pathLst>
                <a:path w="338454" h="293369">
                  <a:moveTo>
                    <a:pt x="297260" y="293304"/>
                  </a:moveTo>
                  <a:lnTo>
                    <a:pt x="41195" y="293304"/>
                  </a:lnTo>
                  <a:lnTo>
                    <a:pt x="25156" y="290043"/>
                  </a:lnTo>
                  <a:lnTo>
                    <a:pt x="12095" y="281239"/>
                  </a:lnTo>
                  <a:lnTo>
                    <a:pt x="3261" y="268163"/>
                  </a:lnTo>
                  <a:lnTo>
                    <a:pt x="0" y="252151"/>
                  </a:lnTo>
                  <a:lnTo>
                    <a:pt x="9" y="86276"/>
                  </a:lnTo>
                  <a:lnTo>
                    <a:pt x="3248" y="70293"/>
                  </a:lnTo>
                  <a:lnTo>
                    <a:pt x="12099" y="57188"/>
                  </a:lnTo>
                  <a:lnTo>
                    <a:pt x="25187" y="48368"/>
                  </a:lnTo>
                  <a:lnTo>
                    <a:pt x="41195" y="45123"/>
                  </a:lnTo>
                  <a:lnTo>
                    <a:pt x="89633" y="45123"/>
                  </a:lnTo>
                  <a:lnTo>
                    <a:pt x="95285" y="28202"/>
                  </a:lnTo>
                  <a:lnTo>
                    <a:pt x="101252" y="16682"/>
                  </a:lnTo>
                  <a:lnTo>
                    <a:pt x="110275" y="7772"/>
                  </a:lnTo>
                  <a:lnTo>
                    <a:pt x="121592" y="2027"/>
                  </a:lnTo>
                  <a:lnTo>
                    <a:pt x="134360" y="0"/>
                  </a:lnTo>
                  <a:lnTo>
                    <a:pt x="204050" y="0"/>
                  </a:lnTo>
                  <a:lnTo>
                    <a:pt x="216877" y="2033"/>
                  </a:lnTo>
                  <a:lnTo>
                    <a:pt x="228171" y="7781"/>
                  </a:lnTo>
                  <a:lnTo>
                    <a:pt x="237179" y="16688"/>
                  </a:lnTo>
                  <a:lnTo>
                    <a:pt x="240212" y="22550"/>
                  </a:lnTo>
                  <a:lnTo>
                    <a:pt x="126340" y="22550"/>
                  </a:lnTo>
                  <a:lnTo>
                    <a:pt x="119218" y="27694"/>
                  </a:lnTo>
                  <a:lnTo>
                    <a:pt x="106926" y="64572"/>
                  </a:lnTo>
                  <a:lnTo>
                    <a:pt x="102617" y="67685"/>
                  </a:lnTo>
                  <a:lnTo>
                    <a:pt x="41195" y="67685"/>
                  </a:lnTo>
                  <a:lnTo>
                    <a:pt x="33952" y="69155"/>
                  </a:lnTo>
                  <a:lnTo>
                    <a:pt x="28032" y="73149"/>
                  </a:lnTo>
                  <a:lnTo>
                    <a:pt x="24037" y="79071"/>
                  </a:lnTo>
                  <a:lnTo>
                    <a:pt x="22560" y="86276"/>
                  </a:lnTo>
                  <a:lnTo>
                    <a:pt x="22569" y="252151"/>
                  </a:lnTo>
                  <a:lnTo>
                    <a:pt x="24030" y="259357"/>
                  </a:lnTo>
                  <a:lnTo>
                    <a:pt x="28024" y="265278"/>
                  </a:lnTo>
                  <a:lnTo>
                    <a:pt x="33945" y="269272"/>
                  </a:lnTo>
                  <a:lnTo>
                    <a:pt x="41195" y="270742"/>
                  </a:lnTo>
                  <a:lnTo>
                    <a:pt x="333400" y="270742"/>
                  </a:lnTo>
                  <a:lnTo>
                    <a:pt x="326346" y="281208"/>
                  </a:lnTo>
                  <a:lnTo>
                    <a:pt x="313271" y="290043"/>
                  </a:lnTo>
                  <a:lnTo>
                    <a:pt x="297260" y="293304"/>
                  </a:lnTo>
                  <a:close/>
                </a:path>
                <a:path w="338454" h="293369">
                  <a:moveTo>
                    <a:pt x="333400" y="270742"/>
                  </a:moveTo>
                  <a:lnTo>
                    <a:pt x="297215" y="270742"/>
                  </a:lnTo>
                  <a:lnTo>
                    <a:pt x="304465" y="269272"/>
                  </a:lnTo>
                  <a:lnTo>
                    <a:pt x="310386" y="265278"/>
                  </a:lnTo>
                  <a:lnTo>
                    <a:pt x="314380" y="259357"/>
                  </a:lnTo>
                  <a:lnTo>
                    <a:pt x="315841" y="252151"/>
                  </a:lnTo>
                  <a:lnTo>
                    <a:pt x="315841" y="86276"/>
                  </a:lnTo>
                  <a:lnTo>
                    <a:pt x="314380" y="79071"/>
                  </a:lnTo>
                  <a:lnTo>
                    <a:pt x="310365" y="73135"/>
                  </a:lnTo>
                  <a:lnTo>
                    <a:pt x="304446" y="69151"/>
                  </a:lnTo>
                  <a:lnTo>
                    <a:pt x="297215" y="67685"/>
                  </a:lnTo>
                  <a:lnTo>
                    <a:pt x="235793" y="67685"/>
                  </a:lnTo>
                  <a:lnTo>
                    <a:pt x="231484" y="64572"/>
                  </a:lnTo>
                  <a:lnTo>
                    <a:pt x="219184" y="27683"/>
                  </a:lnTo>
                  <a:lnTo>
                    <a:pt x="212071" y="22550"/>
                  </a:lnTo>
                  <a:lnTo>
                    <a:pt x="240212" y="22550"/>
                  </a:lnTo>
                  <a:lnTo>
                    <a:pt x="243137" y="28202"/>
                  </a:lnTo>
                  <a:lnTo>
                    <a:pt x="248777" y="45123"/>
                  </a:lnTo>
                  <a:lnTo>
                    <a:pt x="297215" y="45123"/>
                  </a:lnTo>
                  <a:lnTo>
                    <a:pt x="313236" y="48372"/>
                  </a:lnTo>
                  <a:lnTo>
                    <a:pt x="326325" y="57202"/>
                  </a:lnTo>
                  <a:lnTo>
                    <a:pt x="335156" y="70293"/>
                  </a:lnTo>
                  <a:lnTo>
                    <a:pt x="338411" y="86276"/>
                  </a:lnTo>
                  <a:lnTo>
                    <a:pt x="338402" y="252151"/>
                  </a:lnTo>
                  <a:lnTo>
                    <a:pt x="335166" y="268122"/>
                  </a:lnTo>
                  <a:lnTo>
                    <a:pt x="333400" y="270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75326" y="1219457"/>
              <a:ext cx="338455" cy="293370"/>
            </a:xfrm>
            <a:custGeom>
              <a:avLst/>
              <a:gdLst/>
              <a:ahLst/>
              <a:cxnLst/>
              <a:rect l="l" t="t" r="r" b="b"/>
              <a:pathLst>
                <a:path w="338454" h="293369">
                  <a:moveTo>
                    <a:pt x="297215" y="45123"/>
                  </a:moveTo>
                  <a:lnTo>
                    <a:pt x="248777" y="45123"/>
                  </a:lnTo>
                  <a:lnTo>
                    <a:pt x="243137" y="28202"/>
                  </a:lnTo>
                  <a:lnTo>
                    <a:pt x="237175" y="16682"/>
                  </a:lnTo>
                  <a:lnTo>
                    <a:pt x="228162" y="7772"/>
                  </a:lnTo>
                  <a:lnTo>
                    <a:pt x="216864" y="2027"/>
                  </a:lnTo>
                  <a:lnTo>
                    <a:pt x="204050" y="0"/>
                  </a:lnTo>
                  <a:lnTo>
                    <a:pt x="134360" y="0"/>
                  </a:lnTo>
                  <a:lnTo>
                    <a:pt x="95285" y="28202"/>
                  </a:lnTo>
                  <a:lnTo>
                    <a:pt x="89633" y="45123"/>
                  </a:lnTo>
                  <a:lnTo>
                    <a:pt x="41195" y="45123"/>
                  </a:lnTo>
                  <a:lnTo>
                    <a:pt x="25168" y="48372"/>
                  </a:lnTo>
                  <a:lnTo>
                    <a:pt x="12078" y="57202"/>
                  </a:lnTo>
                  <a:lnTo>
                    <a:pt x="3248" y="70293"/>
                  </a:lnTo>
                  <a:lnTo>
                    <a:pt x="0" y="86321"/>
                  </a:lnTo>
                  <a:lnTo>
                    <a:pt x="0" y="252151"/>
                  </a:lnTo>
                  <a:lnTo>
                    <a:pt x="3261" y="268163"/>
                  </a:lnTo>
                  <a:lnTo>
                    <a:pt x="12095" y="281239"/>
                  </a:lnTo>
                  <a:lnTo>
                    <a:pt x="25180" y="290059"/>
                  </a:lnTo>
                  <a:lnTo>
                    <a:pt x="41195" y="293304"/>
                  </a:lnTo>
                  <a:lnTo>
                    <a:pt x="297260" y="293304"/>
                  </a:lnTo>
                  <a:lnTo>
                    <a:pt x="313271" y="290043"/>
                  </a:lnTo>
                  <a:lnTo>
                    <a:pt x="326347" y="281208"/>
                  </a:lnTo>
                  <a:lnTo>
                    <a:pt x="335166" y="268122"/>
                  </a:lnTo>
                  <a:lnTo>
                    <a:pt x="338411" y="252106"/>
                  </a:lnTo>
                  <a:lnTo>
                    <a:pt x="338411" y="86276"/>
                  </a:lnTo>
                  <a:lnTo>
                    <a:pt x="335150" y="70264"/>
                  </a:lnTo>
                  <a:lnTo>
                    <a:pt x="326315" y="57188"/>
                  </a:lnTo>
                  <a:lnTo>
                    <a:pt x="313230" y="48368"/>
                  </a:lnTo>
                  <a:lnTo>
                    <a:pt x="297215" y="45123"/>
                  </a:lnTo>
                  <a:close/>
                </a:path>
                <a:path w="338454" h="293369">
                  <a:moveTo>
                    <a:pt x="315850" y="252106"/>
                  </a:moveTo>
                  <a:lnTo>
                    <a:pt x="314380" y="259357"/>
                  </a:lnTo>
                  <a:lnTo>
                    <a:pt x="310386" y="265278"/>
                  </a:lnTo>
                  <a:lnTo>
                    <a:pt x="304465" y="269272"/>
                  </a:lnTo>
                  <a:lnTo>
                    <a:pt x="297215" y="270742"/>
                  </a:lnTo>
                  <a:lnTo>
                    <a:pt x="41195" y="270742"/>
                  </a:lnTo>
                  <a:lnTo>
                    <a:pt x="33945" y="269272"/>
                  </a:lnTo>
                  <a:lnTo>
                    <a:pt x="28024" y="265278"/>
                  </a:lnTo>
                  <a:lnTo>
                    <a:pt x="24030" y="259357"/>
                  </a:lnTo>
                  <a:lnTo>
                    <a:pt x="22560" y="252106"/>
                  </a:lnTo>
                  <a:lnTo>
                    <a:pt x="22560" y="86276"/>
                  </a:lnTo>
                  <a:lnTo>
                    <a:pt x="24043" y="79042"/>
                  </a:lnTo>
                  <a:lnTo>
                    <a:pt x="28041" y="73135"/>
                  </a:lnTo>
                  <a:lnTo>
                    <a:pt x="33958" y="69151"/>
                  </a:lnTo>
                  <a:lnTo>
                    <a:pt x="41195" y="67685"/>
                  </a:lnTo>
                  <a:lnTo>
                    <a:pt x="97767" y="67685"/>
                  </a:lnTo>
                  <a:lnTo>
                    <a:pt x="102617" y="67685"/>
                  </a:lnTo>
                  <a:lnTo>
                    <a:pt x="106926" y="64572"/>
                  </a:lnTo>
                  <a:lnTo>
                    <a:pt x="108460" y="59969"/>
                  </a:lnTo>
                  <a:lnTo>
                    <a:pt x="116684" y="35298"/>
                  </a:lnTo>
                  <a:lnTo>
                    <a:pt x="119222" y="27683"/>
                  </a:lnTo>
                  <a:lnTo>
                    <a:pt x="126340" y="22550"/>
                  </a:lnTo>
                  <a:lnTo>
                    <a:pt x="134360" y="22561"/>
                  </a:lnTo>
                  <a:lnTo>
                    <a:pt x="204050" y="22561"/>
                  </a:lnTo>
                  <a:lnTo>
                    <a:pt x="212071" y="22550"/>
                  </a:lnTo>
                  <a:lnTo>
                    <a:pt x="219200" y="27694"/>
                  </a:lnTo>
                  <a:lnTo>
                    <a:pt x="221727" y="35309"/>
                  </a:lnTo>
                  <a:lnTo>
                    <a:pt x="229950" y="59969"/>
                  </a:lnTo>
                  <a:lnTo>
                    <a:pt x="231484" y="64572"/>
                  </a:lnTo>
                  <a:lnTo>
                    <a:pt x="235793" y="67685"/>
                  </a:lnTo>
                  <a:lnTo>
                    <a:pt x="240644" y="67685"/>
                  </a:lnTo>
                  <a:lnTo>
                    <a:pt x="297215" y="67685"/>
                  </a:lnTo>
                  <a:lnTo>
                    <a:pt x="304465" y="69155"/>
                  </a:lnTo>
                  <a:lnTo>
                    <a:pt x="310386" y="73149"/>
                  </a:lnTo>
                  <a:lnTo>
                    <a:pt x="314380" y="79071"/>
                  </a:lnTo>
                  <a:lnTo>
                    <a:pt x="315850" y="86321"/>
                  </a:lnTo>
                  <a:lnTo>
                    <a:pt x="315850" y="252106"/>
                  </a:lnTo>
                  <a:close/>
                </a:path>
              </a:pathLst>
            </a:custGeom>
            <a:ln w="112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4288" y="1292783"/>
              <a:ext cx="219967" cy="18049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18640" y="1225275"/>
              <a:ext cx="366994" cy="36723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88855" y="1230329"/>
              <a:ext cx="315871" cy="31651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870962" y="4328285"/>
            <a:ext cx="1055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" dirty="0">
                <a:solidFill>
                  <a:schemeClr val="accent2">
                    <a:lumMod val="75000"/>
                  </a:schemeClr>
                </a:solidFill>
                <a:latin typeface="SF Compact Text" panose="02010604030202060204" pitchFamily="2" charset="0"/>
                <a:cs typeface="Arial MT"/>
              </a:rPr>
              <a:t>Nikhil</a:t>
            </a:r>
            <a:r>
              <a:rPr sz="1200" spc="-5" dirty="0">
                <a:solidFill>
                  <a:schemeClr val="accent2">
                    <a:lumMod val="75000"/>
                  </a:schemeClr>
                </a:solidFill>
                <a:latin typeface="SF Compact Text" panose="02010604030202060204" pitchFamily="2" charset="0"/>
                <a:cs typeface="Arial MT"/>
              </a:rPr>
              <a:t>’s</a:t>
            </a:r>
            <a:r>
              <a:rPr sz="1200" spc="-50" dirty="0">
                <a:solidFill>
                  <a:schemeClr val="accent2">
                    <a:lumMod val="75000"/>
                  </a:schemeClr>
                </a:solidFill>
                <a:latin typeface="SF Compact Text" panose="02010604030202060204" pitchFamily="2" charset="0"/>
                <a:cs typeface="Arial MT"/>
              </a:rPr>
              <a:t> </a:t>
            </a:r>
            <a:r>
              <a:rPr sz="1200" spc="-5" dirty="0">
                <a:solidFill>
                  <a:schemeClr val="accent2">
                    <a:lumMod val="75000"/>
                  </a:schemeClr>
                </a:solidFill>
                <a:latin typeface="SF Compact Text" panose="02010604030202060204" pitchFamily="2" charset="0"/>
                <a:cs typeface="Arial MT"/>
              </a:rPr>
              <a:t>Laptop</a:t>
            </a:r>
            <a:endParaRPr sz="1200" dirty="0">
              <a:solidFill>
                <a:schemeClr val="accent2">
                  <a:lumMod val="75000"/>
                </a:schemeClr>
              </a:solidFill>
              <a:latin typeface="SF Compact Text" panose="02010604030202060204" pitchFamily="2" charset="0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034916" y="3339084"/>
            <a:ext cx="2768422" cy="1219964"/>
            <a:chOff x="3035427" y="3339084"/>
            <a:chExt cx="2768422" cy="1219964"/>
          </a:xfrm>
        </p:grpSpPr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13048" y="3339084"/>
              <a:ext cx="961643" cy="96240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775073" y="3821049"/>
              <a:ext cx="965835" cy="14604"/>
            </a:xfrm>
            <a:custGeom>
              <a:avLst/>
              <a:gdLst/>
              <a:ahLst/>
              <a:cxnLst/>
              <a:rect l="l" t="t" r="r" b="b"/>
              <a:pathLst>
                <a:path w="965835" h="14604">
                  <a:moveTo>
                    <a:pt x="0" y="0"/>
                  </a:moveTo>
                  <a:lnTo>
                    <a:pt x="965225" y="1455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727014" y="3797307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1155" y="0"/>
                  </a:moveTo>
                  <a:lnTo>
                    <a:pt x="0" y="76187"/>
                  </a:lnTo>
                  <a:lnTo>
                    <a:pt x="76771" y="3924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35427" y="3915793"/>
              <a:ext cx="657225" cy="643255"/>
            </a:xfrm>
            <a:custGeom>
              <a:avLst/>
              <a:gdLst/>
              <a:ahLst/>
              <a:cxnLst/>
              <a:rect l="l" t="t" r="r" b="b"/>
              <a:pathLst>
                <a:path w="657225" h="643254">
                  <a:moveTo>
                    <a:pt x="0" y="643191"/>
                  </a:moveTo>
                  <a:lnTo>
                    <a:pt x="657047" y="643191"/>
                  </a:lnTo>
                  <a:lnTo>
                    <a:pt x="657047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654378" y="385229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2929512" y="1780413"/>
            <a:ext cx="76200" cy="463550"/>
            <a:chOff x="2929512" y="1780413"/>
            <a:chExt cx="76200" cy="463550"/>
          </a:xfrm>
        </p:grpSpPr>
        <p:sp>
          <p:nvSpPr>
            <p:cNvPr id="77" name="object 77"/>
            <p:cNvSpPr/>
            <p:nvPr/>
          </p:nvSpPr>
          <p:spPr>
            <a:xfrm>
              <a:off x="2967609" y="1780413"/>
              <a:ext cx="0" cy="400050"/>
            </a:xfrm>
            <a:custGeom>
              <a:avLst/>
              <a:gdLst/>
              <a:ahLst/>
              <a:cxnLst/>
              <a:rect l="l" t="t" r="r" b="b"/>
              <a:pathLst>
                <a:path h="400050">
                  <a:moveTo>
                    <a:pt x="0" y="0"/>
                  </a:moveTo>
                  <a:lnTo>
                    <a:pt x="0" y="39946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929512" y="216718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2807865" y="2157250"/>
            <a:ext cx="3802379" cy="2052320"/>
            <a:chOff x="2807865" y="2157250"/>
            <a:chExt cx="3802379" cy="2052320"/>
          </a:xfrm>
        </p:grpSpPr>
        <p:pic>
          <p:nvPicPr>
            <p:cNvPr id="91" name="object 9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04681" y="2157250"/>
              <a:ext cx="805356" cy="127582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850504" y="3495165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357172" y="714380"/>
                  </a:moveTo>
                  <a:lnTo>
                    <a:pt x="308706" y="711120"/>
                  </a:lnTo>
                  <a:lnTo>
                    <a:pt x="262221" y="701621"/>
                  </a:lnTo>
                  <a:lnTo>
                    <a:pt x="218144" y="686311"/>
                  </a:lnTo>
                  <a:lnTo>
                    <a:pt x="176900" y="665614"/>
                  </a:lnTo>
                  <a:lnTo>
                    <a:pt x="138914" y="639955"/>
                  </a:lnTo>
                  <a:lnTo>
                    <a:pt x="104613" y="609762"/>
                  </a:lnTo>
                  <a:lnTo>
                    <a:pt x="74421" y="575458"/>
                  </a:lnTo>
                  <a:lnTo>
                    <a:pt x="48764" y="537471"/>
                  </a:lnTo>
                  <a:lnTo>
                    <a:pt x="28068" y="496225"/>
                  </a:lnTo>
                  <a:lnTo>
                    <a:pt x="12758" y="452145"/>
                  </a:lnTo>
                  <a:lnTo>
                    <a:pt x="3260" y="405659"/>
                  </a:lnTo>
                  <a:lnTo>
                    <a:pt x="0" y="357190"/>
                  </a:lnTo>
                  <a:lnTo>
                    <a:pt x="3260" y="308721"/>
                  </a:lnTo>
                  <a:lnTo>
                    <a:pt x="12758" y="262235"/>
                  </a:lnTo>
                  <a:lnTo>
                    <a:pt x="28068" y="218155"/>
                  </a:lnTo>
                  <a:lnTo>
                    <a:pt x="48764" y="176909"/>
                  </a:lnTo>
                  <a:lnTo>
                    <a:pt x="74421" y="138921"/>
                  </a:lnTo>
                  <a:lnTo>
                    <a:pt x="104613" y="104618"/>
                  </a:lnTo>
                  <a:lnTo>
                    <a:pt x="138914" y="74425"/>
                  </a:lnTo>
                  <a:lnTo>
                    <a:pt x="176900" y="48766"/>
                  </a:lnTo>
                  <a:lnTo>
                    <a:pt x="218144" y="28069"/>
                  </a:lnTo>
                  <a:lnTo>
                    <a:pt x="262221" y="12759"/>
                  </a:lnTo>
                  <a:lnTo>
                    <a:pt x="308706" y="3260"/>
                  </a:lnTo>
                  <a:lnTo>
                    <a:pt x="357172" y="0"/>
                  </a:lnTo>
                  <a:lnTo>
                    <a:pt x="405638" y="3260"/>
                  </a:lnTo>
                  <a:lnTo>
                    <a:pt x="452122" y="12759"/>
                  </a:lnTo>
                  <a:lnTo>
                    <a:pt x="496199" y="28069"/>
                  </a:lnTo>
                  <a:lnTo>
                    <a:pt x="537444" y="48766"/>
                  </a:lnTo>
                  <a:lnTo>
                    <a:pt x="575429" y="74425"/>
                  </a:lnTo>
                  <a:lnTo>
                    <a:pt x="609731" y="104618"/>
                  </a:lnTo>
                  <a:lnTo>
                    <a:pt x="639923" y="138921"/>
                  </a:lnTo>
                  <a:lnTo>
                    <a:pt x="665580" y="176909"/>
                  </a:lnTo>
                  <a:lnTo>
                    <a:pt x="686276" y="218155"/>
                  </a:lnTo>
                  <a:lnTo>
                    <a:pt x="701586" y="262235"/>
                  </a:lnTo>
                  <a:lnTo>
                    <a:pt x="711084" y="308721"/>
                  </a:lnTo>
                  <a:lnTo>
                    <a:pt x="714344" y="357190"/>
                  </a:lnTo>
                  <a:lnTo>
                    <a:pt x="711084" y="405659"/>
                  </a:lnTo>
                  <a:lnTo>
                    <a:pt x="701586" y="452145"/>
                  </a:lnTo>
                  <a:lnTo>
                    <a:pt x="686276" y="496225"/>
                  </a:lnTo>
                  <a:lnTo>
                    <a:pt x="665580" y="537471"/>
                  </a:lnTo>
                  <a:lnTo>
                    <a:pt x="639923" y="575458"/>
                  </a:lnTo>
                  <a:lnTo>
                    <a:pt x="609731" y="609762"/>
                  </a:lnTo>
                  <a:lnTo>
                    <a:pt x="575429" y="639955"/>
                  </a:lnTo>
                  <a:lnTo>
                    <a:pt x="537444" y="665614"/>
                  </a:lnTo>
                  <a:lnTo>
                    <a:pt x="496199" y="686311"/>
                  </a:lnTo>
                  <a:lnTo>
                    <a:pt x="452122" y="701621"/>
                  </a:lnTo>
                  <a:lnTo>
                    <a:pt x="405638" y="711120"/>
                  </a:lnTo>
                  <a:lnTo>
                    <a:pt x="357172" y="714380"/>
                  </a:lnTo>
                  <a:close/>
                </a:path>
              </a:pathLst>
            </a:custGeom>
            <a:solidFill>
              <a:srgbClr val="7584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014181" y="3636284"/>
              <a:ext cx="551180" cy="573405"/>
            </a:xfrm>
            <a:custGeom>
              <a:avLst/>
              <a:gdLst/>
              <a:ahLst/>
              <a:cxnLst/>
              <a:rect l="l" t="t" r="r" b="b"/>
              <a:pathLst>
                <a:path w="551179" h="573404">
                  <a:moveTo>
                    <a:pt x="193495" y="573261"/>
                  </a:moveTo>
                  <a:lnTo>
                    <a:pt x="148493" y="570453"/>
                  </a:lnTo>
                  <a:lnTo>
                    <a:pt x="105169" y="562255"/>
                  </a:lnTo>
                  <a:lnTo>
                    <a:pt x="0" y="457081"/>
                  </a:lnTo>
                  <a:lnTo>
                    <a:pt x="91964" y="0"/>
                  </a:lnTo>
                  <a:lnTo>
                    <a:pt x="278729" y="0"/>
                  </a:lnTo>
                  <a:lnTo>
                    <a:pt x="355542" y="76816"/>
                  </a:lnTo>
                  <a:lnTo>
                    <a:pt x="421418" y="22523"/>
                  </a:lnTo>
                  <a:lnTo>
                    <a:pt x="543522" y="144634"/>
                  </a:lnTo>
                  <a:lnTo>
                    <a:pt x="550210" y="197833"/>
                  </a:lnTo>
                  <a:lnTo>
                    <a:pt x="550667" y="216070"/>
                  </a:lnTo>
                  <a:lnTo>
                    <a:pt x="547407" y="264539"/>
                  </a:lnTo>
                  <a:lnTo>
                    <a:pt x="537909" y="311026"/>
                  </a:lnTo>
                  <a:lnTo>
                    <a:pt x="522599" y="355105"/>
                  </a:lnTo>
                  <a:lnTo>
                    <a:pt x="501903" y="396351"/>
                  </a:lnTo>
                  <a:lnTo>
                    <a:pt x="476246" y="434339"/>
                  </a:lnTo>
                  <a:lnTo>
                    <a:pt x="446054" y="468642"/>
                  </a:lnTo>
                  <a:lnTo>
                    <a:pt x="411752" y="498836"/>
                  </a:lnTo>
                  <a:lnTo>
                    <a:pt x="373767" y="524494"/>
                  </a:lnTo>
                  <a:lnTo>
                    <a:pt x="332522" y="545191"/>
                  </a:lnTo>
                  <a:lnTo>
                    <a:pt x="288445" y="560502"/>
                  </a:lnTo>
                  <a:lnTo>
                    <a:pt x="241961" y="570000"/>
                  </a:lnTo>
                  <a:lnTo>
                    <a:pt x="193495" y="573261"/>
                  </a:lnTo>
                  <a:close/>
                </a:path>
              </a:pathLst>
            </a:custGeom>
            <a:solidFill>
              <a:srgbClr val="475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347295" y="3631577"/>
              <a:ext cx="124460" cy="177800"/>
            </a:xfrm>
            <a:custGeom>
              <a:avLst/>
              <a:gdLst/>
              <a:ahLst/>
              <a:cxnLst/>
              <a:rect l="l" t="t" r="r" b="b"/>
              <a:pathLst>
                <a:path w="124460" h="177800">
                  <a:moveTo>
                    <a:pt x="88265" y="27165"/>
                  </a:moveTo>
                  <a:lnTo>
                    <a:pt x="61099" y="0"/>
                  </a:lnTo>
                  <a:lnTo>
                    <a:pt x="0" y="61112"/>
                  </a:lnTo>
                  <a:lnTo>
                    <a:pt x="27165" y="88265"/>
                  </a:lnTo>
                  <a:lnTo>
                    <a:pt x="88265" y="27165"/>
                  </a:lnTo>
                  <a:close/>
                </a:path>
                <a:path w="124460" h="177800">
                  <a:moveTo>
                    <a:pt x="123901" y="139065"/>
                  </a:moveTo>
                  <a:lnTo>
                    <a:pt x="37477" y="139065"/>
                  </a:lnTo>
                  <a:lnTo>
                    <a:pt x="37477" y="177469"/>
                  </a:lnTo>
                  <a:lnTo>
                    <a:pt x="123901" y="177469"/>
                  </a:lnTo>
                  <a:lnTo>
                    <a:pt x="123901" y="139065"/>
                  </a:lnTo>
                  <a:close/>
                </a:path>
              </a:pathLst>
            </a:custGeom>
            <a:solidFill>
              <a:srgbClr val="FD82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046430" y="3586081"/>
              <a:ext cx="279400" cy="276225"/>
            </a:xfrm>
            <a:custGeom>
              <a:avLst/>
              <a:gdLst/>
              <a:ahLst/>
              <a:cxnLst/>
              <a:rect l="l" t="t" r="r" b="b"/>
              <a:pathLst>
                <a:path w="279400" h="276225">
                  <a:moveTo>
                    <a:pt x="249561" y="275799"/>
                  </a:moveTo>
                  <a:lnTo>
                    <a:pt x="0" y="275799"/>
                  </a:lnTo>
                  <a:lnTo>
                    <a:pt x="0" y="139438"/>
                  </a:lnTo>
                  <a:lnTo>
                    <a:pt x="7120" y="95412"/>
                  </a:lnTo>
                  <a:lnTo>
                    <a:pt x="26937" y="57141"/>
                  </a:lnTo>
                  <a:lnTo>
                    <a:pt x="57138" y="26939"/>
                  </a:lnTo>
                  <a:lnTo>
                    <a:pt x="95407" y="7120"/>
                  </a:lnTo>
                  <a:lnTo>
                    <a:pt x="139431" y="0"/>
                  </a:lnTo>
                  <a:lnTo>
                    <a:pt x="183454" y="7120"/>
                  </a:lnTo>
                  <a:lnTo>
                    <a:pt x="221724" y="26938"/>
                  </a:lnTo>
                  <a:lnTo>
                    <a:pt x="251924" y="57140"/>
                  </a:lnTo>
                  <a:lnTo>
                    <a:pt x="271742" y="95412"/>
                  </a:lnTo>
                  <a:lnTo>
                    <a:pt x="278862" y="139438"/>
                  </a:lnTo>
                  <a:lnTo>
                    <a:pt x="220263" y="139438"/>
                  </a:lnTo>
                  <a:lnTo>
                    <a:pt x="213901" y="108003"/>
                  </a:lnTo>
                  <a:lnTo>
                    <a:pt x="196561" y="82304"/>
                  </a:lnTo>
                  <a:lnTo>
                    <a:pt x="170864" y="64964"/>
                  </a:lnTo>
                  <a:lnTo>
                    <a:pt x="139431" y="58601"/>
                  </a:lnTo>
                  <a:lnTo>
                    <a:pt x="107997" y="64964"/>
                  </a:lnTo>
                  <a:lnTo>
                    <a:pt x="82300" y="82304"/>
                  </a:lnTo>
                  <a:lnTo>
                    <a:pt x="64960" y="108003"/>
                  </a:lnTo>
                  <a:lnTo>
                    <a:pt x="58598" y="139438"/>
                  </a:lnTo>
                  <a:lnTo>
                    <a:pt x="58598" y="217198"/>
                  </a:lnTo>
                  <a:lnTo>
                    <a:pt x="249561" y="217198"/>
                  </a:lnTo>
                  <a:lnTo>
                    <a:pt x="249561" y="275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5152" y="3586081"/>
              <a:ext cx="140138" cy="13943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014182" y="3792887"/>
              <a:ext cx="171450" cy="300990"/>
            </a:xfrm>
            <a:custGeom>
              <a:avLst/>
              <a:gdLst/>
              <a:ahLst/>
              <a:cxnLst/>
              <a:rect l="l" t="t" r="r" b="b"/>
              <a:pathLst>
                <a:path w="171450" h="300989">
                  <a:moveTo>
                    <a:pt x="0" y="300478"/>
                  </a:moveTo>
                  <a:lnTo>
                    <a:pt x="170969" y="300478"/>
                  </a:lnTo>
                  <a:lnTo>
                    <a:pt x="170969" y="0"/>
                  </a:lnTo>
                  <a:lnTo>
                    <a:pt x="0" y="0"/>
                  </a:lnTo>
                  <a:lnTo>
                    <a:pt x="0" y="300478"/>
                  </a:lnTo>
                  <a:close/>
                </a:path>
              </a:pathLst>
            </a:custGeom>
            <a:solidFill>
              <a:srgbClr val="FFC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185152" y="3792886"/>
              <a:ext cx="172720" cy="300990"/>
            </a:xfrm>
            <a:custGeom>
              <a:avLst/>
              <a:gdLst/>
              <a:ahLst/>
              <a:cxnLst/>
              <a:rect l="l" t="t" r="r" b="b"/>
              <a:pathLst>
                <a:path w="172720" h="300989">
                  <a:moveTo>
                    <a:pt x="172384" y="300478"/>
                  </a:moveTo>
                  <a:lnTo>
                    <a:pt x="0" y="300478"/>
                  </a:lnTo>
                  <a:lnTo>
                    <a:pt x="0" y="0"/>
                  </a:lnTo>
                  <a:lnTo>
                    <a:pt x="172384" y="0"/>
                  </a:lnTo>
                  <a:lnTo>
                    <a:pt x="172384" y="300478"/>
                  </a:lnTo>
                  <a:close/>
                </a:path>
              </a:pathLst>
            </a:custGeom>
            <a:solidFill>
              <a:srgbClr val="FCB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45300" y="3872847"/>
              <a:ext cx="81119" cy="14647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300101" y="3739033"/>
              <a:ext cx="175260" cy="295910"/>
            </a:xfrm>
            <a:custGeom>
              <a:avLst/>
              <a:gdLst/>
              <a:ahLst/>
              <a:cxnLst/>
              <a:rect l="l" t="t" r="r" b="b"/>
              <a:pathLst>
                <a:path w="175260" h="295910">
                  <a:moveTo>
                    <a:pt x="134414" y="295727"/>
                  </a:moveTo>
                  <a:lnTo>
                    <a:pt x="40324" y="295727"/>
                  </a:lnTo>
                  <a:lnTo>
                    <a:pt x="24627" y="292558"/>
                  </a:lnTo>
                  <a:lnTo>
                    <a:pt x="11810" y="283916"/>
                  </a:lnTo>
                  <a:lnTo>
                    <a:pt x="3168" y="271098"/>
                  </a:lnTo>
                  <a:lnTo>
                    <a:pt x="0" y="255400"/>
                  </a:lnTo>
                  <a:lnTo>
                    <a:pt x="0" y="6015"/>
                  </a:lnTo>
                  <a:lnTo>
                    <a:pt x="6015" y="0"/>
                  </a:lnTo>
                  <a:lnTo>
                    <a:pt x="13441" y="0"/>
                  </a:lnTo>
                  <a:lnTo>
                    <a:pt x="168723" y="0"/>
                  </a:lnTo>
                  <a:lnTo>
                    <a:pt x="174738" y="6015"/>
                  </a:lnTo>
                  <a:lnTo>
                    <a:pt x="174738" y="255400"/>
                  </a:lnTo>
                  <a:lnTo>
                    <a:pt x="171570" y="271098"/>
                  </a:lnTo>
                  <a:lnTo>
                    <a:pt x="162928" y="283916"/>
                  </a:lnTo>
                  <a:lnTo>
                    <a:pt x="150111" y="292558"/>
                  </a:lnTo>
                  <a:lnTo>
                    <a:pt x="134414" y="295727"/>
                  </a:lnTo>
                  <a:close/>
                </a:path>
              </a:pathLst>
            </a:custGeom>
            <a:solidFill>
              <a:srgbClr val="4B6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300101" y="3765957"/>
              <a:ext cx="141605" cy="269240"/>
            </a:xfrm>
            <a:custGeom>
              <a:avLst/>
              <a:gdLst/>
              <a:ahLst/>
              <a:cxnLst/>
              <a:rect l="l" t="t" r="r" b="b"/>
              <a:pathLst>
                <a:path w="141604" h="269239">
                  <a:moveTo>
                    <a:pt x="136666" y="268789"/>
                  </a:moveTo>
                  <a:lnTo>
                    <a:pt x="40324" y="268802"/>
                  </a:lnTo>
                  <a:lnTo>
                    <a:pt x="3168" y="244173"/>
                  </a:lnTo>
                  <a:lnTo>
                    <a:pt x="0" y="228476"/>
                  </a:lnTo>
                  <a:lnTo>
                    <a:pt x="0" y="0"/>
                  </a:lnTo>
                  <a:lnTo>
                    <a:pt x="141135" y="0"/>
                  </a:lnTo>
                  <a:lnTo>
                    <a:pt x="141135" y="268197"/>
                  </a:lnTo>
                  <a:lnTo>
                    <a:pt x="138917" y="268587"/>
                  </a:lnTo>
                  <a:lnTo>
                    <a:pt x="136666" y="268789"/>
                  </a:lnTo>
                  <a:close/>
                </a:path>
              </a:pathLst>
            </a:custGeom>
            <a:solidFill>
              <a:srgbClr val="5579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13542" y="3631495"/>
              <a:ext cx="147856" cy="10753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31796" y="3770661"/>
              <a:ext cx="109480" cy="19886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88281" y="3631495"/>
              <a:ext cx="147856" cy="14786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59429" y="2253234"/>
              <a:ext cx="153911" cy="35585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20083" y="3068331"/>
              <a:ext cx="112217" cy="11222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863974" y="3208610"/>
              <a:ext cx="224790" cy="112395"/>
            </a:xfrm>
            <a:custGeom>
              <a:avLst/>
              <a:gdLst/>
              <a:ahLst/>
              <a:cxnLst/>
              <a:rect l="l" t="t" r="r" b="b"/>
              <a:pathLst>
                <a:path w="224789" h="112395">
                  <a:moveTo>
                    <a:pt x="219722" y="112223"/>
                  </a:moveTo>
                  <a:lnTo>
                    <a:pt x="213915" y="112223"/>
                  </a:lnTo>
                  <a:lnTo>
                    <a:pt x="208108" y="112223"/>
                  </a:lnTo>
                  <a:lnTo>
                    <a:pt x="203395" y="107510"/>
                  </a:lnTo>
                  <a:lnTo>
                    <a:pt x="203395" y="66632"/>
                  </a:lnTo>
                  <a:lnTo>
                    <a:pt x="199806" y="48904"/>
                  </a:lnTo>
                  <a:lnTo>
                    <a:pt x="190027" y="34410"/>
                  </a:lnTo>
                  <a:lnTo>
                    <a:pt x="175534" y="24630"/>
                  </a:lnTo>
                  <a:lnTo>
                    <a:pt x="157806" y="21041"/>
                  </a:lnTo>
                  <a:lnTo>
                    <a:pt x="66629" y="21041"/>
                  </a:lnTo>
                  <a:lnTo>
                    <a:pt x="48901" y="24630"/>
                  </a:lnTo>
                  <a:lnTo>
                    <a:pt x="34408" y="34410"/>
                  </a:lnTo>
                  <a:lnTo>
                    <a:pt x="24629" y="48904"/>
                  </a:lnTo>
                  <a:lnTo>
                    <a:pt x="21040" y="66632"/>
                  </a:lnTo>
                  <a:lnTo>
                    <a:pt x="21040" y="107510"/>
                  </a:lnTo>
                  <a:lnTo>
                    <a:pt x="16327" y="112223"/>
                  </a:lnTo>
                  <a:lnTo>
                    <a:pt x="4713" y="112223"/>
                  </a:lnTo>
                  <a:lnTo>
                    <a:pt x="0" y="107510"/>
                  </a:lnTo>
                  <a:lnTo>
                    <a:pt x="0" y="66632"/>
                  </a:lnTo>
                  <a:lnTo>
                    <a:pt x="5244" y="40722"/>
                  </a:lnTo>
                  <a:lnTo>
                    <a:pt x="19538" y="19539"/>
                  </a:lnTo>
                  <a:lnTo>
                    <a:pt x="40720" y="5244"/>
                  </a:lnTo>
                  <a:lnTo>
                    <a:pt x="66629" y="0"/>
                  </a:lnTo>
                  <a:lnTo>
                    <a:pt x="157806" y="0"/>
                  </a:lnTo>
                  <a:lnTo>
                    <a:pt x="183715" y="5244"/>
                  </a:lnTo>
                  <a:lnTo>
                    <a:pt x="204897" y="19539"/>
                  </a:lnTo>
                  <a:lnTo>
                    <a:pt x="219191" y="40722"/>
                  </a:lnTo>
                  <a:lnTo>
                    <a:pt x="224435" y="66632"/>
                  </a:lnTo>
                  <a:lnTo>
                    <a:pt x="224435" y="107510"/>
                  </a:lnTo>
                  <a:lnTo>
                    <a:pt x="219722" y="112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964560" y="2596515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55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926464" y="292137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07865" y="3040274"/>
              <a:ext cx="91177" cy="91181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2807865" y="3285763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86463" y="91181"/>
                  </a:moveTo>
                  <a:lnTo>
                    <a:pt x="80656" y="91181"/>
                  </a:lnTo>
                  <a:lnTo>
                    <a:pt x="38574" y="91181"/>
                  </a:lnTo>
                  <a:lnTo>
                    <a:pt x="23570" y="88146"/>
                  </a:lnTo>
                  <a:lnTo>
                    <a:pt x="11307" y="79873"/>
                  </a:lnTo>
                  <a:lnTo>
                    <a:pt x="3034" y="67610"/>
                  </a:lnTo>
                  <a:lnTo>
                    <a:pt x="0" y="52604"/>
                  </a:lnTo>
                  <a:lnTo>
                    <a:pt x="0" y="4713"/>
                  </a:lnTo>
                  <a:lnTo>
                    <a:pt x="4713" y="0"/>
                  </a:lnTo>
                  <a:lnTo>
                    <a:pt x="16327" y="0"/>
                  </a:lnTo>
                  <a:lnTo>
                    <a:pt x="21040" y="4713"/>
                  </a:lnTo>
                  <a:lnTo>
                    <a:pt x="21040" y="62270"/>
                  </a:lnTo>
                  <a:lnTo>
                    <a:pt x="28910" y="70139"/>
                  </a:lnTo>
                  <a:lnTo>
                    <a:pt x="86463" y="70139"/>
                  </a:lnTo>
                  <a:lnTo>
                    <a:pt x="91177" y="74853"/>
                  </a:lnTo>
                  <a:lnTo>
                    <a:pt x="91177" y="86468"/>
                  </a:lnTo>
                  <a:lnTo>
                    <a:pt x="86463" y="91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53342" y="3040274"/>
              <a:ext cx="91177" cy="9118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053342" y="3285763"/>
              <a:ext cx="91440" cy="91440"/>
            </a:xfrm>
            <a:custGeom>
              <a:avLst/>
              <a:gdLst/>
              <a:ahLst/>
              <a:cxnLst/>
              <a:rect l="l" t="t" r="r" b="b"/>
              <a:pathLst>
                <a:path w="91439" h="91439">
                  <a:moveTo>
                    <a:pt x="52602" y="91181"/>
                  </a:moveTo>
                  <a:lnTo>
                    <a:pt x="4713" y="91181"/>
                  </a:lnTo>
                  <a:lnTo>
                    <a:pt x="0" y="86468"/>
                  </a:lnTo>
                  <a:lnTo>
                    <a:pt x="0" y="74853"/>
                  </a:lnTo>
                  <a:lnTo>
                    <a:pt x="4713" y="70139"/>
                  </a:lnTo>
                  <a:lnTo>
                    <a:pt x="62266" y="70139"/>
                  </a:lnTo>
                  <a:lnTo>
                    <a:pt x="70136" y="62270"/>
                  </a:lnTo>
                  <a:lnTo>
                    <a:pt x="70136" y="4713"/>
                  </a:lnTo>
                  <a:lnTo>
                    <a:pt x="74849" y="0"/>
                  </a:lnTo>
                  <a:lnTo>
                    <a:pt x="86463" y="0"/>
                  </a:lnTo>
                  <a:lnTo>
                    <a:pt x="91177" y="4713"/>
                  </a:lnTo>
                  <a:lnTo>
                    <a:pt x="91177" y="52604"/>
                  </a:lnTo>
                  <a:lnTo>
                    <a:pt x="88142" y="67610"/>
                  </a:lnTo>
                  <a:lnTo>
                    <a:pt x="79869" y="79873"/>
                  </a:lnTo>
                  <a:lnTo>
                    <a:pt x="67606" y="88146"/>
                  </a:lnTo>
                  <a:lnTo>
                    <a:pt x="52602" y="911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>
            <a:spLocks noGrp="1"/>
          </p:cNvSpPr>
          <p:nvPr>
            <p:ph type="title"/>
          </p:nvPr>
        </p:nvSpPr>
        <p:spPr>
          <a:xfrm>
            <a:off x="3667174" y="208286"/>
            <a:ext cx="1463445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3ABA2D7-BD00-DE17-C317-5A1993AEDC05}"/>
              </a:ext>
            </a:extLst>
          </p:cNvPr>
          <p:cNvSpPr txBox="1"/>
          <p:nvPr/>
        </p:nvSpPr>
        <p:spPr>
          <a:xfrm>
            <a:off x="3471390" y="677692"/>
            <a:ext cx="2272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100" dirty="0">
                <a:solidFill>
                  <a:schemeClr val="accent2">
                    <a:lumMod val="75000"/>
                  </a:schemeClr>
                </a:solidFill>
                <a:latin typeface="SF Compact Text" panose="02010604030202060204" pitchFamily="2" charset="0"/>
                <a:cs typeface="Times New Roman" panose="02020603050405020304" pitchFamily="18" charset="0"/>
              </a:rPr>
              <a:t>1. </a:t>
            </a:r>
            <a:r>
              <a:rPr lang="en-GB" sz="1100" i="0" u="none" strike="noStrike" baseline="0" dirty="0">
                <a:solidFill>
                  <a:schemeClr val="accent2">
                    <a:lumMod val="75000"/>
                  </a:schemeClr>
                </a:solidFill>
                <a:latin typeface="SF Compact Text" panose="02010604030202060204" pitchFamily="2" charset="0"/>
                <a:cs typeface="Times New Roman" panose="02020603050405020304" pitchFamily="18" charset="0"/>
              </a:rPr>
              <a:t>The attacker captures or creates IR image of the victim.</a:t>
            </a:r>
            <a:endParaRPr lang="en-IN" sz="1100" dirty="0">
              <a:solidFill>
                <a:schemeClr val="accent2">
                  <a:lumMod val="75000"/>
                </a:schemeClr>
              </a:solidFill>
              <a:latin typeface="SF Compact Text" panose="02010604030202060204" pitchFamily="2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6E417EE-5AA7-B237-9B64-FA8356007074}"/>
              </a:ext>
            </a:extLst>
          </p:cNvPr>
          <p:cNvSpPr txBox="1"/>
          <p:nvPr/>
        </p:nvSpPr>
        <p:spPr>
          <a:xfrm>
            <a:off x="449544" y="1858660"/>
            <a:ext cx="2064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5260" marR="132080" indent="-36195" algn="just">
              <a:lnSpc>
                <a:spcPct val="100000"/>
              </a:lnSpc>
              <a:spcBef>
                <a:spcPts val="95"/>
              </a:spcBef>
            </a:pPr>
            <a:r>
              <a:rPr lang="en-GB" sz="1100" dirty="0">
                <a:solidFill>
                  <a:schemeClr val="accent3"/>
                </a:solidFill>
                <a:latin typeface="SF Compact Text" panose="02010604030202060204" pitchFamily="2" charset="0"/>
                <a:cs typeface="Times New Roman" panose="02020603050405020304" pitchFamily="18" charset="0"/>
              </a:rPr>
              <a:t> 2. The attacker creates a custom USB device that impersonates a USB camera device.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3E85200-4380-4377-C99A-984704029B05}"/>
              </a:ext>
            </a:extLst>
          </p:cNvPr>
          <p:cNvSpPr txBox="1"/>
          <p:nvPr/>
        </p:nvSpPr>
        <p:spPr>
          <a:xfrm>
            <a:off x="635576" y="3016862"/>
            <a:ext cx="18957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06480" algn="just"/>
            <a:r>
              <a:rPr lang="en-GB" sz="1100" i="0" u="none" strike="noStrike" baseline="0" dirty="0">
                <a:solidFill>
                  <a:srgbClr val="FFACE6"/>
                </a:solidFill>
                <a:latin typeface="SF Compact Text" panose="02010604030202060204" pitchFamily="2" charset="0"/>
              </a:rPr>
              <a:t>3. The attacker saves the captured data on a custom USB device.</a:t>
            </a:r>
            <a:endParaRPr lang="en-IN" sz="1100" dirty="0">
              <a:solidFill>
                <a:srgbClr val="7030A0"/>
              </a:solidFill>
              <a:latin typeface="SF Compact Text" panose="020106040302020602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0F9E24-8D25-0205-0F5A-95E9F39877F2}"/>
              </a:ext>
            </a:extLst>
          </p:cNvPr>
          <p:cNvSpPr txBox="1"/>
          <p:nvPr/>
        </p:nvSpPr>
        <p:spPr>
          <a:xfrm>
            <a:off x="635394" y="3969524"/>
            <a:ext cx="19851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98490" algn="just"/>
            <a:r>
              <a:rPr lang="en-GB" sz="1100" b="0" i="0" u="none" strike="noStrike" baseline="0" dirty="0">
                <a:solidFill>
                  <a:srgbClr val="36FFF4"/>
                </a:solidFill>
                <a:latin typeface="SF Compact Text" panose="02010604030202060204" pitchFamily="2" charset="0"/>
              </a:rPr>
              <a:t>4. The Attacker connects the custom USB device to Nikhil’s computer. The USB device transmits the captured IR image.</a:t>
            </a:r>
            <a:endParaRPr lang="en-IN" sz="1100" dirty="0">
              <a:solidFill>
                <a:schemeClr val="accent5">
                  <a:lumMod val="75000"/>
                </a:schemeClr>
              </a:solidFill>
              <a:latin typeface="SF Compact Text" panose="02010604030202060204" pitchFamily="2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522835F-CD68-3AE2-4ED3-62A05FBC2E54}"/>
              </a:ext>
            </a:extLst>
          </p:cNvPr>
          <p:cNvSpPr txBox="1"/>
          <p:nvPr/>
        </p:nvSpPr>
        <p:spPr>
          <a:xfrm>
            <a:off x="6758762" y="2180463"/>
            <a:ext cx="1689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0830" algn="just"/>
            <a:r>
              <a:rPr lang="en-GB" sz="1100" i="0" u="none" strike="noStrike" baseline="0" dirty="0">
                <a:solidFill>
                  <a:srgbClr val="FFC000"/>
                </a:solidFill>
                <a:latin typeface="SF Compact Text" panose="02010604030202060204" pitchFamily="2" charset="0"/>
              </a:rPr>
              <a:t>6. The attacker gets access to sensitive information and files of the victim</a:t>
            </a:r>
            <a:endParaRPr lang="en-IN" sz="1100" dirty="0">
              <a:latin typeface="SF Compact Text" panose="02010604030202060204" pitchFamily="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E9E9372-C2D1-C698-11D9-4E19BF3ED54E}"/>
              </a:ext>
            </a:extLst>
          </p:cNvPr>
          <p:cNvSpPr txBox="1"/>
          <p:nvPr/>
        </p:nvSpPr>
        <p:spPr>
          <a:xfrm>
            <a:off x="6755279" y="3586081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250" algn="just"/>
            <a:r>
              <a:rPr lang="en-GB" sz="1100" b="0" i="0" u="none" strike="noStrike" baseline="0" dirty="0">
                <a:solidFill>
                  <a:srgbClr val="D2B1FF"/>
                </a:solidFill>
                <a:latin typeface="SF Compact Text" panose="02010604030202060204" pitchFamily="2" charset="0"/>
              </a:rPr>
              <a:t>5. The biometrical system accepts the biometrical credentials and logs the user in.</a:t>
            </a:r>
            <a:endParaRPr lang="en-IN" sz="1100" dirty="0">
              <a:latin typeface="SF Compact Text" panose="02010604030202060204" pitchFamily="2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1400" y="1785762"/>
            <a:ext cx="6858059" cy="1615827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1590040" algn="l"/>
              </a:tabLst>
            </a:pPr>
            <a:r>
              <a:rPr sz="5500" dirty="0">
                <a:latin typeface="SF Compact Display" panose="020B0504030202060204" pitchFamily="34" charset="0"/>
                <a:cs typeface="Times New Roman" panose="02020603050405020304" pitchFamily="18" charset="0"/>
              </a:rPr>
              <a:t>Part</a:t>
            </a:r>
            <a:r>
              <a:rPr lang="en-IN" sz="5500" dirty="0">
                <a:latin typeface="SF Compact Display" panose="020B0504030202060204" pitchFamily="34" charset="0"/>
                <a:cs typeface="Times New Roman" panose="02020603050405020304" pitchFamily="18" charset="0"/>
              </a:rPr>
              <a:t> </a:t>
            </a:r>
            <a:r>
              <a:rPr sz="5500" dirty="0">
                <a:latin typeface="SF Compact Display" panose="020B0504030202060204" pitchFamily="34" charset="0"/>
                <a:cs typeface="Times New Roman" panose="02020603050405020304" pitchFamily="18" charset="0"/>
              </a:rPr>
              <a:t>4:</a:t>
            </a:r>
            <a:r>
              <a:rPr sz="5500" spc="-65" dirty="0">
                <a:latin typeface="SF Compact Display" panose="020B0504030202060204" pitchFamily="34" charset="0"/>
                <a:cs typeface="Times New Roman" panose="02020603050405020304" pitchFamily="18" charset="0"/>
              </a:rPr>
              <a:t> </a:t>
            </a:r>
            <a:r>
              <a:rPr lang="en-IN" sz="5500" spc="-65" dirty="0">
                <a:latin typeface="SF Compact Display" panose="020B0504030202060204" pitchFamily="34" charset="0"/>
                <a:cs typeface="Times New Roman" panose="02020603050405020304" pitchFamily="18" charset="0"/>
              </a:rPr>
              <a:t>What’s Next?</a:t>
            </a:r>
            <a:endParaRPr lang="en-GB" sz="5500" dirty="0">
              <a:latin typeface="SF Compact Display" panose="020B0504030202060204" pitchFamily="34" charset="0"/>
              <a:cs typeface="Times New Roman" panose="02020603050405020304" pitchFamily="18" charset="0"/>
            </a:endParaRPr>
          </a:p>
          <a:p>
            <a:pPr marL="4491990">
              <a:lnSpc>
                <a:spcPct val="100000"/>
              </a:lnSpc>
              <a:spcBef>
                <a:spcPts val="434"/>
              </a:spcBef>
            </a:pPr>
            <a:r>
              <a:rPr lang="en-GB" sz="1700" spc="-15" dirty="0">
                <a:latin typeface="SF Compact Text" panose="02010604030202060204" pitchFamily="2" charset="0"/>
                <a:cs typeface="Times New Roman" panose="02020603050405020304" pitchFamily="18" charset="0"/>
              </a:rPr>
              <a:t>You say</a:t>
            </a:r>
            <a:r>
              <a:rPr lang="en-GB" sz="1700" dirty="0">
                <a:latin typeface="SF Compact Text" panose="02010604030202060204" pitchFamily="2" charset="0"/>
                <a:cs typeface="Times New Roman" panose="02020603050405020304" pitchFamily="18" charset="0"/>
              </a:rPr>
              <a:t> </a:t>
            </a:r>
            <a:r>
              <a:rPr lang="en-GB" sz="1700" spc="-10" dirty="0">
                <a:latin typeface="SF Compact Text" panose="02010604030202060204" pitchFamily="2" charset="0"/>
                <a:cs typeface="Times New Roman" panose="02020603050405020304" pitchFamily="18" charset="0"/>
              </a:rPr>
              <a:t>goodbye and</a:t>
            </a:r>
            <a:r>
              <a:rPr lang="en-GB" sz="1700" dirty="0">
                <a:latin typeface="SF Compact Text" panose="02010604030202060204" pitchFamily="2" charset="0"/>
                <a:cs typeface="Times New Roman" panose="02020603050405020304" pitchFamily="18" charset="0"/>
              </a:rPr>
              <a:t> </a:t>
            </a:r>
            <a:r>
              <a:rPr lang="en-GB" sz="1700" spc="-10" dirty="0">
                <a:latin typeface="SF Compact Text" panose="02010604030202060204" pitchFamily="2" charset="0"/>
                <a:cs typeface="Times New Roman" panose="02020603050405020304" pitchFamily="18" charset="0"/>
              </a:rPr>
              <a:t>I </a:t>
            </a:r>
            <a:r>
              <a:rPr lang="en-GB" sz="1700" spc="-15" dirty="0">
                <a:latin typeface="SF Compact Text" panose="02010604030202060204" pitchFamily="2" charset="0"/>
                <a:cs typeface="Times New Roman" panose="02020603050405020304" pitchFamily="18" charset="0"/>
              </a:rPr>
              <a:t>say…</a:t>
            </a:r>
            <a:endParaRPr lang="en-GB" sz="1700" dirty="0">
              <a:latin typeface="SF Compact Text" panose="02010604030202060204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7698" y="432815"/>
            <a:ext cx="1606550" cy="1419860"/>
            <a:chOff x="1297698" y="432815"/>
            <a:chExt cx="1606550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1360" y="531876"/>
              <a:ext cx="768832" cy="10599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13644" y="704042"/>
              <a:ext cx="424180" cy="715645"/>
            </a:xfrm>
            <a:custGeom>
              <a:avLst/>
              <a:gdLst/>
              <a:ahLst/>
              <a:cxnLst/>
              <a:rect l="l" t="t" r="r" b="b"/>
              <a:pathLst>
                <a:path w="424180" h="715644">
                  <a:moveTo>
                    <a:pt x="395275" y="0"/>
                  </a:moveTo>
                  <a:lnTo>
                    <a:pt x="3851" y="667616"/>
                  </a:lnTo>
                  <a:lnTo>
                    <a:pt x="0" y="679824"/>
                  </a:lnTo>
                  <a:lnTo>
                    <a:pt x="1090" y="692132"/>
                  </a:lnTo>
                  <a:lnTo>
                    <a:pt x="6717" y="703133"/>
                  </a:lnTo>
                  <a:lnTo>
                    <a:pt x="16475" y="711419"/>
                  </a:lnTo>
                  <a:lnTo>
                    <a:pt x="28682" y="715270"/>
                  </a:lnTo>
                  <a:lnTo>
                    <a:pt x="40991" y="714179"/>
                  </a:lnTo>
                  <a:lnTo>
                    <a:pt x="51992" y="708552"/>
                  </a:lnTo>
                  <a:lnTo>
                    <a:pt x="60277" y="698795"/>
                  </a:lnTo>
                  <a:lnTo>
                    <a:pt x="420106" y="47653"/>
                  </a:lnTo>
                  <a:lnTo>
                    <a:pt x="423958" y="35446"/>
                  </a:lnTo>
                  <a:lnTo>
                    <a:pt x="422867" y="23138"/>
                  </a:lnTo>
                  <a:lnTo>
                    <a:pt x="417240" y="12136"/>
                  </a:lnTo>
                  <a:lnTo>
                    <a:pt x="407482" y="3851"/>
                  </a:lnTo>
                  <a:lnTo>
                    <a:pt x="395275" y="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205" y="539508"/>
              <a:ext cx="754367" cy="10439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20823" y="712041"/>
              <a:ext cx="410209" cy="699770"/>
            </a:xfrm>
            <a:custGeom>
              <a:avLst/>
              <a:gdLst/>
              <a:ahLst/>
              <a:cxnLst/>
              <a:rect l="l" t="t" r="r" b="b"/>
              <a:pathLst>
                <a:path w="410210" h="699769">
                  <a:moveTo>
                    <a:pt x="386435" y="0"/>
                  </a:moveTo>
                  <a:lnTo>
                    <a:pt x="3112" y="660776"/>
                  </a:lnTo>
                  <a:lnTo>
                    <a:pt x="0" y="670637"/>
                  </a:lnTo>
                  <a:lnTo>
                    <a:pt x="882" y="680583"/>
                  </a:lnTo>
                  <a:lnTo>
                    <a:pt x="5428" y="689474"/>
                  </a:lnTo>
                  <a:lnTo>
                    <a:pt x="13310" y="696171"/>
                  </a:lnTo>
                  <a:lnTo>
                    <a:pt x="23171" y="699283"/>
                  </a:lnTo>
                  <a:lnTo>
                    <a:pt x="33117" y="698401"/>
                  </a:lnTo>
                  <a:lnTo>
                    <a:pt x="42008" y="693854"/>
                  </a:lnTo>
                  <a:lnTo>
                    <a:pt x="48705" y="685973"/>
                  </a:lnTo>
                  <a:lnTo>
                    <a:pt x="406502" y="38514"/>
                  </a:lnTo>
                  <a:lnTo>
                    <a:pt x="409615" y="28645"/>
                  </a:lnTo>
                  <a:lnTo>
                    <a:pt x="408733" y="18696"/>
                  </a:lnTo>
                  <a:lnTo>
                    <a:pt x="404186" y="9803"/>
                  </a:lnTo>
                  <a:lnTo>
                    <a:pt x="396304" y="3106"/>
                  </a:lnTo>
                  <a:lnTo>
                    <a:pt x="386435" y="0"/>
                  </a:lnTo>
                  <a:close/>
                </a:path>
              </a:pathLst>
            </a:custGeom>
            <a:solidFill>
              <a:srgbClr val="91F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683" y="553212"/>
              <a:ext cx="726185" cy="10172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32841" y="723762"/>
              <a:ext cx="386080" cy="676275"/>
            </a:xfrm>
            <a:custGeom>
              <a:avLst/>
              <a:gdLst/>
              <a:ahLst/>
              <a:cxnLst/>
              <a:rect l="l" t="t" r="r" b="b"/>
              <a:pathLst>
                <a:path w="386080" h="676275">
                  <a:moveTo>
                    <a:pt x="372059" y="0"/>
                  </a:moveTo>
                  <a:lnTo>
                    <a:pt x="364858" y="2070"/>
                  </a:lnTo>
                  <a:lnTo>
                    <a:pt x="0" y="662317"/>
                  </a:lnTo>
                  <a:lnTo>
                    <a:pt x="2070" y="669518"/>
                  </a:lnTo>
                  <a:lnTo>
                    <a:pt x="7797" y="672680"/>
                  </a:lnTo>
                  <a:lnTo>
                    <a:pt x="13525" y="675843"/>
                  </a:lnTo>
                  <a:lnTo>
                    <a:pt x="20726" y="673773"/>
                  </a:lnTo>
                  <a:lnTo>
                    <a:pt x="385584" y="13525"/>
                  </a:lnTo>
                  <a:lnTo>
                    <a:pt x="383501" y="6324"/>
                  </a:lnTo>
                  <a:lnTo>
                    <a:pt x="372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698" y="453390"/>
              <a:ext cx="409181" cy="11521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69897" y="625602"/>
              <a:ext cx="64769" cy="807720"/>
            </a:xfrm>
            <a:custGeom>
              <a:avLst/>
              <a:gdLst/>
              <a:ahLst/>
              <a:cxnLst/>
              <a:rect l="l" t="t" r="r" b="b"/>
              <a:pathLst>
                <a:path w="64769" h="807719">
                  <a:moveTo>
                    <a:pt x="32384" y="0"/>
                  </a:moveTo>
                  <a:lnTo>
                    <a:pt x="19781" y="2545"/>
                  </a:lnTo>
                  <a:lnTo>
                    <a:pt x="9486" y="9486"/>
                  </a:lnTo>
                  <a:lnTo>
                    <a:pt x="2545" y="19781"/>
                  </a:lnTo>
                  <a:lnTo>
                    <a:pt x="0" y="32385"/>
                  </a:lnTo>
                  <a:lnTo>
                    <a:pt x="0" y="775335"/>
                  </a:lnTo>
                  <a:lnTo>
                    <a:pt x="2545" y="787938"/>
                  </a:lnTo>
                  <a:lnTo>
                    <a:pt x="9486" y="798233"/>
                  </a:lnTo>
                  <a:lnTo>
                    <a:pt x="19781" y="805174"/>
                  </a:lnTo>
                  <a:lnTo>
                    <a:pt x="32384" y="807720"/>
                  </a:lnTo>
                  <a:lnTo>
                    <a:pt x="44988" y="805174"/>
                  </a:lnTo>
                  <a:lnTo>
                    <a:pt x="55283" y="798233"/>
                  </a:lnTo>
                  <a:lnTo>
                    <a:pt x="62224" y="787938"/>
                  </a:lnTo>
                  <a:lnTo>
                    <a:pt x="64769" y="775335"/>
                  </a:lnTo>
                  <a:lnTo>
                    <a:pt x="64769" y="32385"/>
                  </a:lnTo>
                  <a:lnTo>
                    <a:pt x="62224" y="19781"/>
                  </a:lnTo>
                  <a:lnTo>
                    <a:pt x="55283" y="9486"/>
                  </a:lnTo>
                  <a:lnTo>
                    <a:pt x="44988" y="2545"/>
                  </a:lnTo>
                  <a:lnTo>
                    <a:pt x="32384" y="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3794" y="461009"/>
              <a:ext cx="396989" cy="11361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75993" y="633221"/>
              <a:ext cx="52705" cy="791845"/>
            </a:xfrm>
            <a:custGeom>
              <a:avLst/>
              <a:gdLst/>
              <a:ahLst/>
              <a:cxnLst/>
              <a:rect l="l" t="t" r="r" b="b"/>
              <a:pathLst>
                <a:path w="52705" h="791844">
                  <a:moveTo>
                    <a:pt x="26288" y="0"/>
                  </a:moveTo>
                  <a:lnTo>
                    <a:pt x="16057" y="2066"/>
                  </a:lnTo>
                  <a:lnTo>
                    <a:pt x="7700" y="7700"/>
                  </a:lnTo>
                  <a:lnTo>
                    <a:pt x="2066" y="16057"/>
                  </a:lnTo>
                  <a:lnTo>
                    <a:pt x="0" y="26288"/>
                  </a:lnTo>
                  <a:lnTo>
                    <a:pt x="0" y="765428"/>
                  </a:lnTo>
                  <a:lnTo>
                    <a:pt x="2066" y="775660"/>
                  </a:lnTo>
                  <a:lnTo>
                    <a:pt x="7700" y="784017"/>
                  </a:lnTo>
                  <a:lnTo>
                    <a:pt x="16057" y="789651"/>
                  </a:lnTo>
                  <a:lnTo>
                    <a:pt x="26288" y="791717"/>
                  </a:lnTo>
                  <a:lnTo>
                    <a:pt x="36520" y="789651"/>
                  </a:lnTo>
                  <a:lnTo>
                    <a:pt x="44877" y="784017"/>
                  </a:lnTo>
                  <a:lnTo>
                    <a:pt x="50511" y="775660"/>
                  </a:lnTo>
                  <a:lnTo>
                    <a:pt x="52577" y="765428"/>
                  </a:lnTo>
                  <a:lnTo>
                    <a:pt x="52577" y="26288"/>
                  </a:lnTo>
                  <a:lnTo>
                    <a:pt x="50511" y="16057"/>
                  </a:lnTo>
                  <a:lnTo>
                    <a:pt x="44877" y="7700"/>
                  </a:lnTo>
                  <a:lnTo>
                    <a:pt x="36520" y="2066"/>
                  </a:lnTo>
                  <a:lnTo>
                    <a:pt x="26288" y="0"/>
                  </a:lnTo>
                  <a:close/>
                </a:path>
              </a:pathLst>
            </a:custGeom>
            <a:solidFill>
              <a:srgbClr val="91F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259" y="474726"/>
              <a:ext cx="368033" cy="11094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90471" y="646938"/>
              <a:ext cx="24130" cy="765175"/>
            </a:xfrm>
            <a:custGeom>
              <a:avLst/>
              <a:gdLst/>
              <a:ahLst/>
              <a:cxnLst/>
              <a:rect l="l" t="t" r="r" b="b"/>
              <a:pathLst>
                <a:path w="24130" h="765175">
                  <a:moveTo>
                    <a:pt x="18338" y="0"/>
                  </a:moveTo>
                  <a:lnTo>
                    <a:pt x="5283" y="0"/>
                  </a:lnTo>
                  <a:lnTo>
                    <a:pt x="0" y="5283"/>
                  </a:lnTo>
                  <a:lnTo>
                    <a:pt x="0" y="759764"/>
                  </a:lnTo>
                  <a:lnTo>
                    <a:pt x="5283" y="765048"/>
                  </a:lnTo>
                  <a:lnTo>
                    <a:pt x="11811" y="765048"/>
                  </a:lnTo>
                  <a:lnTo>
                    <a:pt x="18338" y="765048"/>
                  </a:lnTo>
                  <a:lnTo>
                    <a:pt x="23622" y="759764"/>
                  </a:lnTo>
                  <a:lnTo>
                    <a:pt x="23622" y="5283"/>
                  </a:lnTo>
                  <a:lnTo>
                    <a:pt x="18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192" y="1101102"/>
              <a:ext cx="1069835" cy="7513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93651" y="1273778"/>
              <a:ext cx="725170" cy="406400"/>
            </a:xfrm>
            <a:custGeom>
              <a:avLst/>
              <a:gdLst/>
              <a:ahLst/>
              <a:cxnLst/>
              <a:rect l="l" t="t" r="r" b="b"/>
              <a:pathLst>
                <a:path w="725169" h="406400">
                  <a:moveTo>
                    <a:pt x="690344" y="0"/>
                  </a:moveTo>
                  <a:lnTo>
                    <a:pt x="17332" y="345208"/>
                  </a:lnTo>
                  <a:lnTo>
                    <a:pt x="0" y="376335"/>
                  </a:lnTo>
                  <a:lnTo>
                    <a:pt x="3514" y="388642"/>
                  </a:lnTo>
                  <a:lnTo>
                    <a:pt x="11528" y="398622"/>
                  </a:lnTo>
                  <a:lnTo>
                    <a:pt x="22369" y="404547"/>
                  </a:lnTo>
                  <a:lnTo>
                    <a:pt x="34642" y="405974"/>
                  </a:lnTo>
                  <a:lnTo>
                    <a:pt x="46948" y="402460"/>
                  </a:lnTo>
                  <a:lnTo>
                    <a:pt x="707653" y="60766"/>
                  </a:lnTo>
                  <a:lnTo>
                    <a:pt x="717633" y="52753"/>
                  </a:lnTo>
                  <a:lnTo>
                    <a:pt x="723558" y="41911"/>
                  </a:lnTo>
                  <a:lnTo>
                    <a:pt x="724986" y="29639"/>
                  </a:lnTo>
                  <a:lnTo>
                    <a:pt x="721471" y="17332"/>
                  </a:lnTo>
                  <a:lnTo>
                    <a:pt x="713457" y="7352"/>
                  </a:lnTo>
                  <a:lnTo>
                    <a:pt x="702616" y="1427"/>
                  </a:lnTo>
                  <a:lnTo>
                    <a:pt x="690344" y="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9562" y="1108710"/>
              <a:ext cx="1053083" cy="73609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01685" y="1280903"/>
              <a:ext cx="709295" cy="391795"/>
            </a:xfrm>
            <a:custGeom>
              <a:avLst/>
              <a:gdLst/>
              <a:ahLst/>
              <a:cxnLst/>
              <a:rect l="l" t="t" r="r" b="b"/>
              <a:pathLst>
                <a:path w="709294" h="391794">
                  <a:moveTo>
                    <a:pt x="680918" y="0"/>
                  </a:moveTo>
                  <a:lnTo>
                    <a:pt x="14001" y="342606"/>
                  </a:lnTo>
                  <a:lnTo>
                    <a:pt x="0" y="367758"/>
                  </a:lnTo>
                  <a:lnTo>
                    <a:pt x="2838" y="377709"/>
                  </a:lnTo>
                  <a:lnTo>
                    <a:pt x="9312" y="385772"/>
                  </a:lnTo>
                  <a:lnTo>
                    <a:pt x="18075" y="390558"/>
                  </a:lnTo>
                  <a:lnTo>
                    <a:pt x="27995" y="391711"/>
                  </a:lnTo>
                  <a:lnTo>
                    <a:pt x="37941" y="388873"/>
                  </a:lnTo>
                  <a:lnTo>
                    <a:pt x="694899" y="49109"/>
                  </a:lnTo>
                  <a:lnTo>
                    <a:pt x="702969" y="42630"/>
                  </a:lnTo>
                  <a:lnTo>
                    <a:pt x="707759" y="33868"/>
                  </a:lnTo>
                  <a:lnTo>
                    <a:pt x="708913" y="23951"/>
                  </a:lnTo>
                  <a:lnTo>
                    <a:pt x="706075" y="14007"/>
                  </a:lnTo>
                  <a:lnTo>
                    <a:pt x="699601" y="5942"/>
                  </a:lnTo>
                  <a:lnTo>
                    <a:pt x="690838" y="1153"/>
                  </a:lnTo>
                  <a:lnTo>
                    <a:pt x="680918" y="0"/>
                  </a:lnTo>
                  <a:close/>
                </a:path>
              </a:pathLst>
            </a:custGeom>
            <a:solidFill>
              <a:srgbClr val="91F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277" y="1122426"/>
              <a:ext cx="1026413" cy="7086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013458" y="1293009"/>
              <a:ext cx="685800" cy="367665"/>
            </a:xfrm>
            <a:custGeom>
              <a:avLst/>
              <a:gdLst/>
              <a:ahLst/>
              <a:cxnLst/>
              <a:rect l="l" t="t" r="r" b="b"/>
              <a:pathLst>
                <a:path w="685800" h="367664">
                  <a:moveTo>
                    <a:pt x="672210" y="0"/>
                  </a:moveTo>
                  <a:lnTo>
                    <a:pt x="2273" y="346468"/>
                  </a:lnTo>
                  <a:lnTo>
                    <a:pt x="0" y="353618"/>
                  </a:lnTo>
                  <a:lnTo>
                    <a:pt x="6007" y="365226"/>
                  </a:lnTo>
                  <a:lnTo>
                    <a:pt x="13157" y="367499"/>
                  </a:lnTo>
                  <a:lnTo>
                    <a:pt x="683094" y="21031"/>
                  </a:lnTo>
                  <a:lnTo>
                    <a:pt x="685355" y="13881"/>
                  </a:lnTo>
                  <a:lnTo>
                    <a:pt x="679361" y="2273"/>
                  </a:lnTo>
                  <a:lnTo>
                    <a:pt x="672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4314" y="511302"/>
              <a:ext cx="768832" cy="106069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26993" y="684019"/>
              <a:ext cx="424180" cy="715645"/>
            </a:xfrm>
            <a:custGeom>
              <a:avLst/>
              <a:gdLst/>
              <a:ahLst/>
              <a:cxnLst/>
              <a:rect l="l" t="t" r="r" b="b"/>
              <a:pathLst>
                <a:path w="424180" h="715644">
                  <a:moveTo>
                    <a:pt x="395275" y="0"/>
                  </a:moveTo>
                  <a:lnTo>
                    <a:pt x="3851" y="667616"/>
                  </a:lnTo>
                  <a:lnTo>
                    <a:pt x="0" y="679824"/>
                  </a:lnTo>
                  <a:lnTo>
                    <a:pt x="1090" y="692132"/>
                  </a:lnTo>
                  <a:lnTo>
                    <a:pt x="6717" y="703133"/>
                  </a:lnTo>
                  <a:lnTo>
                    <a:pt x="16475" y="711419"/>
                  </a:lnTo>
                  <a:lnTo>
                    <a:pt x="28682" y="715270"/>
                  </a:lnTo>
                  <a:lnTo>
                    <a:pt x="40991" y="714179"/>
                  </a:lnTo>
                  <a:lnTo>
                    <a:pt x="51992" y="708552"/>
                  </a:lnTo>
                  <a:lnTo>
                    <a:pt x="60277" y="698795"/>
                  </a:lnTo>
                  <a:lnTo>
                    <a:pt x="420106" y="47653"/>
                  </a:lnTo>
                  <a:lnTo>
                    <a:pt x="423958" y="35446"/>
                  </a:lnTo>
                  <a:lnTo>
                    <a:pt x="422867" y="23138"/>
                  </a:lnTo>
                  <a:lnTo>
                    <a:pt x="417240" y="12136"/>
                  </a:lnTo>
                  <a:lnTo>
                    <a:pt x="407482" y="3851"/>
                  </a:lnTo>
                  <a:lnTo>
                    <a:pt x="395275" y="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1922" y="519684"/>
              <a:ext cx="754367" cy="10439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34172" y="692018"/>
              <a:ext cx="410209" cy="699770"/>
            </a:xfrm>
            <a:custGeom>
              <a:avLst/>
              <a:gdLst/>
              <a:ahLst/>
              <a:cxnLst/>
              <a:rect l="l" t="t" r="r" b="b"/>
              <a:pathLst>
                <a:path w="410210" h="699769">
                  <a:moveTo>
                    <a:pt x="386435" y="0"/>
                  </a:moveTo>
                  <a:lnTo>
                    <a:pt x="3112" y="660776"/>
                  </a:lnTo>
                  <a:lnTo>
                    <a:pt x="0" y="670637"/>
                  </a:lnTo>
                  <a:lnTo>
                    <a:pt x="882" y="680583"/>
                  </a:lnTo>
                  <a:lnTo>
                    <a:pt x="5428" y="689474"/>
                  </a:lnTo>
                  <a:lnTo>
                    <a:pt x="13310" y="696171"/>
                  </a:lnTo>
                  <a:lnTo>
                    <a:pt x="23171" y="699283"/>
                  </a:lnTo>
                  <a:lnTo>
                    <a:pt x="33117" y="698401"/>
                  </a:lnTo>
                  <a:lnTo>
                    <a:pt x="42008" y="693854"/>
                  </a:lnTo>
                  <a:lnTo>
                    <a:pt x="48705" y="685973"/>
                  </a:lnTo>
                  <a:lnTo>
                    <a:pt x="406502" y="38514"/>
                  </a:lnTo>
                  <a:lnTo>
                    <a:pt x="409615" y="28645"/>
                  </a:lnTo>
                  <a:lnTo>
                    <a:pt x="408733" y="18696"/>
                  </a:lnTo>
                  <a:lnTo>
                    <a:pt x="404186" y="9803"/>
                  </a:lnTo>
                  <a:lnTo>
                    <a:pt x="396304" y="3106"/>
                  </a:lnTo>
                  <a:lnTo>
                    <a:pt x="386435" y="0"/>
                  </a:lnTo>
                  <a:close/>
                </a:path>
              </a:pathLst>
            </a:custGeom>
            <a:solidFill>
              <a:srgbClr val="91F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5650" y="533400"/>
              <a:ext cx="726935" cy="101650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46190" y="703740"/>
              <a:ext cx="386080" cy="676275"/>
            </a:xfrm>
            <a:custGeom>
              <a:avLst/>
              <a:gdLst/>
              <a:ahLst/>
              <a:cxnLst/>
              <a:rect l="l" t="t" r="r" b="b"/>
              <a:pathLst>
                <a:path w="386080" h="676275">
                  <a:moveTo>
                    <a:pt x="372059" y="0"/>
                  </a:moveTo>
                  <a:lnTo>
                    <a:pt x="364858" y="2070"/>
                  </a:lnTo>
                  <a:lnTo>
                    <a:pt x="0" y="662317"/>
                  </a:lnTo>
                  <a:lnTo>
                    <a:pt x="2070" y="669518"/>
                  </a:lnTo>
                  <a:lnTo>
                    <a:pt x="7797" y="672680"/>
                  </a:lnTo>
                  <a:lnTo>
                    <a:pt x="13525" y="675843"/>
                  </a:lnTo>
                  <a:lnTo>
                    <a:pt x="20726" y="673773"/>
                  </a:lnTo>
                  <a:lnTo>
                    <a:pt x="385584" y="13525"/>
                  </a:lnTo>
                  <a:lnTo>
                    <a:pt x="383501" y="6324"/>
                  </a:lnTo>
                  <a:lnTo>
                    <a:pt x="3720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1401" y="432815"/>
              <a:ext cx="408431" cy="115290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83613" y="605028"/>
              <a:ext cx="64135" cy="808990"/>
            </a:xfrm>
            <a:custGeom>
              <a:avLst/>
              <a:gdLst/>
              <a:ahLst/>
              <a:cxnLst/>
              <a:rect l="l" t="t" r="r" b="b"/>
              <a:pathLst>
                <a:path w="64134" h="808990">
                  <a:moveTo>
                    <a:pt x="32003" y="0"/>
                  </a:moveTo>
                  <a:lnTo>
                    <a:pt x="19545" y="2514"/>
                  </a:lnTo>
                  <a:lnTo>
                    <a:pt x="9372" y="9372"/>
                  </a:lnTo>
                  <a:lnTo>
                    <a:pt x="2514" y="19545"/>
                  </a:lnTo>
                  <a:lnTo>
                    <a:pt x="0" y="32004"/>
                  </a:lnTo>
                  <a:lnTo>
                    <a:pt x="0" y="776478"/>
                  </a:lnTo>
                  <a:lnTo>
                    <a:pt x="2514" y="788936"/>
                  </a:lnTo>
                  <a:lnTo>
                    <a:pt x="9372" y="799109"/>
                  </a:lnTo>
                  <a:lnTo>
                    <a:pt x="19545" y="805967"/>
                  </a:lnTo>
                  <a:lnTo>
                    <a:pt x="32003" y="808482"/>
                  </a:lnTo>
                  <a:lnTo>
                    <a:pt x="44462" y="805967"/>
                  </a:lnTo>
                  <a:lnTo>
                    <a:pt x="54635" y="799109"/>
                  </a:lnTo>
                  <a:lnTo>
                    <a:pt x="61493" y="788936"/>
                  </a:lnTo>
                  <a:lnTo>
                    <a:pt x="64007" y="776478"/>
                  </a:lnTo>
                  <a:lnTo>
                    <a:pt x="64007" y="32004"/>
                  </a:lnTo>
                  <a:lnTo>
                    <a:pt x="61493" y="19545"/>
                  </a:lnTo>
                  <a:lnTo>
                    <a:pt x="54635" y="9372"/>
                  </a:lnTo>
                  <a:lnTo>
                    <a:pt x="44462" y="2514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7497" y="441198"/>
              <a:ext cx="396227" cy="113614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489710" y="613410"/>
              <a:ext cx="52069" cy="791845"/>
            </a:xfrm>
            <a:custGeom>
              <a:avLst/>
              <a:gdLst/>
              <a:ahLst/>
              <a:cxnLst/>
              <a:rect l="l" t="t" r="r" b="b"/>
              <a:pathLst>
                <a:path w="52069" h="791844">
                  <a:moveTo>
                    <a:pt x="25908" y="0"/>
                  </a:moveTo>
                  <a:lnTo>
                    <a:pt x="15821" y="2035"/>
                  </a:lnTo>
                  <a:lnTo>
                    <a:pt x="7586" y="7586"/>
                  </a:lnTo>
                  <a:lnTo>
                    <a:pt x="2035" y="15821"/>
                  </a:lnTo>
                  <a:lnTo>
                    <a:pt x="0" y="25908"/>
                  </a:lnTo>
                  <a:lnTo>
                    <a:pt x="0" y="765810"/>
                  </a:lnTo>
                  <a:lnTo>
                    <a:pt x="2035" y="775896"/>
                  </a:lnTo>
                  <a:lnTo>
                    <a:pt x="7586" y="784131"/>
                  </a:lnTo>
                  <a:lnTo>
                    <a:pt x="15821" y="789682"/>
                  </a:lnTo>
                  <a:lnTo>
                    <a:pt x="25908" y="791718"/>
                  </a:lnTo>
                  <a:lnTo>
                    <a:pt x="35994" y="789682"/>
                  </a:lnTo>
                  <a:lnTo>
                    <a:pt x="44229" y="784131"/>
                  </a:lnTo>
                  <a:lnTo>
                    <a:pt x="49780" y="775896"/>
                  </a:lnTo>
                  <a:lnTo>
                    <a:pt x="51816" y="765810"/>
                  </a:lnTo>
                  <a:lnTo>
                    <a:pt x="51816" y="25908"/>
                  </a:lnTo>
                  <a:lnTo>
                    <a:pt x="49780" y="15821"/>
                  </a:lnTo>
                  <a:lnTo>
                    <a:pt x="44229" y="7586"/>
                  </a:lnTo>
                  <a:lnTo>
                    <a:pt x="35994" y="2035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91F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213" y="454914"/>
              <a:ext cx="368045" cy="110947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503425" y="627126"/>
              <a:ext cx="24130" cy="765175"/>
            </a:xfrm>
            <a:custGeom>
              <a:avLst/>
              <a:gdLst/>
              <a:ahLst/>
              <a:cxnLst/>
              <a:rect l="l" t="t" r="r" b="b"/>
              <a:pathLst>
                <a:path w="24130" h="765175">
                  <a:moveTo>
                    <a:pt x="18338" y="0"/>
                  </a:moveTo>
                  <a:lnTo>
                    <a:pt x="5283" y="0"/>
                  </a:lnTo>
                  <a:lnTo>
                    <a:pt x="0" y="5283"/>
                  </a:lnTo>
                  <a:lnTo>
                    <a:pt x="0" y="759764"/>
                  </a:lnTo>
                  <a:lnTo>
                    <a:pt x="5283" y="765048"/>
                  </a:lnTo>
                  <a:lnTo>
                    <a:pt x="11811" y="765048"/>
                  </a:lnTo>
                  <a:lnTo>
                    <a:pt x="18338" y="765048"/>
                  </a:lnTo>
                  <a:lnTo>
                    <a:pt x="23622" y="759764"/>
                  </a:lnTo>
                  <a:lnTo>
                    <a:pt x="23622" y="5283"/>
                  </a:lnTo>
                  <a:lnTo>
                    <a:pt x="18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34895" y="1081290"/>
              <a:ext cx="1069085" cy="75054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07000" y="1253755"/>
              <a:ext cx="725170" cy="406400"/>
            </a:xfrm>
            <a:custGeom>
              <a:avLst/>
              <a:gdLst/>
              <a:ahLst/>
              <a:cxnLst/>
              <a:rect l="l" t="t" r="r" b="b"/>
              <a:pathLst>
                <a:path w="725169" h="406400">
                  <a:moveTo>
                    <a:pt x="690344" y="0"/>
                  </a:moveTo>
                  <a:lnTo>
                    <a:pt x="17332" y="345208"/>
                  </a:lnTo>
                  <a:lnTo>
                    <a:pt x="0" y="376335"/>
                  </a:lnTo>
                  <a:lnTo>
                    <a:pt x="3514" y="388642"/>
                  </a:lnTo>
                  <a:lnTo>
                    <a:pt x="11528" y="398622"/>
                  </a:lnTo>
                  <a:lnTo>
                    <a:pt x="22369" y="404547"/>
                  </a:lnTo>
                  <a:lnTo>
                    <a:pt x="34642" y="405974"/>
                  </a:lnTo>
                  <a:lnTo>
                    <a:pt x="46948" y="402460"/>
                  </a:lnTo>
                  <a:lnTo>
                    <a:pt x="707653" y="60766"/>
                  </a:lnTo>
                  <a:lnTo>
                    <a:pt x="717633" y="52753"/>
                  </a:lnTo>
                  <a:lnTo>
                    <a:pt x="723558" y="41911"/>
                  </a:lnTo>
                  <a:lnTo>
                    <a:pt x="724986" y="29639"/>
                  </a:lnTo>
                  <a:lnTo>
                    <a:pt x="721471" y="17332"/>
                  </a:lnTo>
                  <a:lnTo>
                    <a:pt x="713457" y="7352"/>
                  </a:lnTo>
                  <a:lnTo>
                    <a:pt x="702616" y="1427"/>
                  </a:lnTo>
                  <a:lnTo>
                    <a:pt x="690344" y="0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42515" y="1088897"/>
              <a:ext cx="1053833" cy="73609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15034" y="1260879"/>
              <a:ext cx="709295" cy="391795"/>
            </a:xfrm>
            <a:custGeom>
              <a:avLst/>
              <a:gdLst/>
              <a:ahLst/>
              <a:cxnLst/>
              <a:rect l="l" t="t" r="r" b="b"/>
              <a:pathLst>
                <a:path w="709294" h="391794">
                  <a:moveTo>
                    <a:pt x="680918" y="0"/>
                  </a:moveTo>
                  <a:lnTo>
                    <a:pt x="14001" y="342606"/>
                  </a:lnTo>
                  <a:lnTo>
                    <a:pt x="0" y="367758"/>
                  </a:lnTo>
                  <a:lnTo>
                    <a:pt x="2838" y="377709"/>
                  </a:lnTo>
                  <a:lnTo>
                    <a:pt x="9312" y="385772"/>
                  </a:lnTo>
                  <a:lnTo>
                    <a:pt x="18075" y="390558"/>
                  </a:lnTo>
                  <a:lnTo>
                    <a:pt x="27995" y="391711"/>
                  </a:lnTo>
                  <a:lnTo>
                    <a:pt x="37941" y="388873"/>
                  </a:lnTo>
                  <a:lnTo>
                    <a:pt x="694899" y="49109"/>
                  </a:lnTo>
                  <a:lnTo>
                    <a:pt x="702969" y="42630"/>
                  </a:lnTo>
                  <a:lnTo>
                    <a:pt x="707759" y="33868"/>
                  </a:lnTo>
                  <a:lnTo>
                    <a:pt x="708913" y="23951"/>
                  </a:lnTo>
                  <a:lnTo>
                    <a:pt x="706075" y="14007"/>
                  </a:lnTo>
                  <a:lnTo>
                    <a:pt x="699601" y="5942"/>
                  </a:lnTo>
                  <a:lnTo>
                    <a:pt x="690838" y="1153"/>
                  </a:lnTo>
                  <a:lnTo>
                    <a:pt x="680918" y="0"/>
                  </a:lnTo>
                  <a:close/>
                </a:path>
              </a:pathLst>
            </a:custGeom>
            <a:solidFill>
              <a:srgbClr val="91F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56244" y="1102614"/>
              <a:ext cx="1026388" cy="70865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26808" y="1272987"/>
              <a:ext cx="685800" cy="367665"/>
            </a:xfrm>
            <a:custGeom>
              <a:avLst/>
              <a:gdLst/>
              <a:ahLst/>
              <a:cxnLst/>
              <a:rect l="l" t="t" r="r" b="b"/>
              <a:pathLst>
                <a:path w="685800" h="367664">
                  <a:moveTo>
                    <a:pt x="672210" y="0"/>
                  </a:moveTo>
                  <a:lnTo>
                    <a:pt x="2273" y="346468"/>
                  </a:lnTo>
                  <a:lnTo>
                    <a:pt x="0" y="353618"/>
                  </a:lnTo>
                  <a:lnTo>
                    <a:pt x="6007" y="365226"/>
                  </a:lnTo>
                  <a:lnTo>
                    <a:pt x="13157" y="367499"/>
                  </a:lnTo>
                  <a:lnTo>
                    <a:pt x="683094" y="21031"/>
                  </a:lnTo>
                  <a:lnTo>
                    <a:pt x="685355" y="13881"/>
                  </a:lnTo>
                  <a:lnTo>
                    <a:pt x="679361" y="2273"/>
                  </a:lnTo>
                  <a:lnTo>
                    <a:pt x="672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01917" y="1492758"/>
            <a:ext cx="942975" cy="943610"/>
            <a:chOff x="6201917" y="1492758"/>
            <a:chExt cx="942975" cy="943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1917" y="1492758"/>
              <a:ext cx="942593" cy="9433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68263" y="1559153"/>
              <a:ext cx="810895" cy="812165"/>
            </a:xfrm>
            <a:custGeom>
              <a:avLst/>
              <a:gdLst/>
              <a:ahLst/>
              <a:cxnLst/>
              <a:rect l="l" t="t" r="r" b="b"/>
              <a:pathLst>
                <a:path w="810895" h="812164">
                  <a:moveTo>
                    <a:pt x="338670" y="103670"/>
                  </a:moveTo>
                  <a:lnTo>
                    <a:pt x="243662" y="8572"/>
                  </a:lnTo>
                  <a:lnTo>
                    <a:pt x="210070" y="42202"/>
                  </a:lnTo>
                  <a:lnTo>
                    <a:pt x="305079" y="137299"/>
                  </a:lnTo>
                  <a:lnTo>
                    <a:pt x="338670" y="103670"/>
                  </a:lnTo>
                  <a:close/>
                </a:path>
                <a:path w="810895" h="812164">
                  <a:moveTo>
                    <a:pt x="429183" y="0"/>
                  </a:moveTo>
                  <a:lnTo>
                    <a:pt x="381673" y="0"/>
                  </a:lnTo>
                  <a:lnTo>
                    <a:pt x="381673" y="144259"/>
                  </a:lnTo>
                  <a:lnTo>
                    <a:pt x="429183" y="144259"/>
                  </a:lnTo>
                  <a:lnTo>
                    <a:pt x="429183" y="0"/>
                  </a:lnTo>
                  <a:close/>
                </a:path>
                <a:path w="810895" h="812164">
                  <a:moveTo>
                    <a:pt x="600684" y="42227"/>
                  </a:moveTo>
                  <a:lnTo>
                    <a:pt x="567093" y="8597"/>
                  </a:lnTo>
                  <a:lnTo>
                    <a:pt x="472097" y="103695"/>
                  </a:lnTo>
                  <a:lnTo>
                    <a:pt x="505688" y="137325"/>
                  </a:lnTo>
                  <a:lnTo>
                    <a:pt x="600684" y="42227"/>
                  </a:lnTo>
                  <a:close/>
                </a:path>
                <a:path w="810895" h="812164">
                  <a:moveTo>
                    <a:pt x="810856" y="740283"/>
                  </a:moveTo>
                  <a:lnTo>
                    <a:pt x="805637" y="713460"/>
                  </a:lnTo>
                  <a:lnTo>
                    <a:pt x="789965" y="689851"/>
                  </a:lnTo>
                  <a:lnTo>
                    <a:pt x="763333" y="663194"/>
                  </a:lnTo>
                  <a:lnTo>
                    <a:pt x="763333" y="740498"/>
                  </a:lnTo>
                  <a:lnTo>
                    <a:pt x="761568" y="749300"/>
                  </a:lnTo>
                  <a:lnTo>
                    <a:pt x="756386" y="757085"/>
                  </a:lnTo>
                  <a:lnTo>
                    <a:pt x="748626" y="762279"/>
                  </a:lnTo>
                  <a:lnTo>
                    <a:pt x="739787" y="764057"/>
                  </a:lnTo>
                  <a:lnTo>
                    <a:pt x="730935" y="762431"/>
                  </a:lnTo>
                  <a:lnTo>
                    <a:pt x="723112" y="757428"/>
                  </a:lnTo>
                  <a:lnTo>
                    <a:pt x="635952" y="670179"/>
                  </a:lnTo>
                  <a:lnTo>
                    <a:pt x="631456" y="665683"/>
                  </a:lnTo>
                  <a:lnTo>
                    <a:pt x="620928" y="655142"/>
                  </a:lnTo>
                  <a:lnTo>
                    <a:pt x="620522" y="654735"/>
                  </a:lnTo>
                  <a:lnTo>
                    <a:pt x="617499" y="651713"/>
                  </a:lnTo>
                  <a:lnTo>
                    <a:pt x="624116" y="647357"/>
                  </a:lnTo>
                  <a:lnTo>
                    <a:pt x="630326" y="642327"/>
                  </a:lnTo>
                  <a:lnTo>
                    <a:pt x="641705" y="630936"/>
                  </a:lnTo>
                  <a:lnTo>
                    <a:pt x="646734" y="624713"/>
                  </a:lnTo>
                  <a:lnTo>
                    <a:pt x="647242" y="623925"/>
                  </a:lnTo>
                  <a:lnTo>
                    <a:pt x="651090" y="618083"/>
                  </a:lnTo>
                  <a:lnTo>
                    <a:pt x="756691" y="723798"/>
                  </a:lnTo>
                  <a:lnTo>
                    <a:pt x="761695" y="731621"/>
                  </a:lnTo>
                  <a:lnTo>
                    <a:pt x="763333" y="740498"/>
                  </a:lnTo>
                  <a:lnTo>
                    <a:pt x="763333" y="663194"/>
                  </a:lnTo>
                  <a:lnTo>
                    <a:pt x="718273" y="618083"/>
                  </a:lnTo>
                  <a:lnTo>
                    <a:pt x="669531" y="569302"/>
                  </a:lnTo>
                  <a:lnTo>
                    <a:pt x="670610" y="557987"/>
                  </a:lnTo>
                  <a:lnTo>
                    <a:pt x="670623" y="546582"/>
                  </a:lnTo>
                  <a:lnTo>
                    <a:pt x="669531" y="535279"/>
                  </a:lnTo>
                  <a:lnTo>
                    <a:pt x="667296" y="523811"/>
                  </a:lnTo>
                  <a:lnTo>
                    <a:pt x="666838" y="519785"/>
                  </a:lnTo>
                  <a:lnTo>
                    <a:pt x="675487" y="466305"/>
                  </a:lnTo>
                  <a:lnTo>
                    <a:pt x="687603" y="450494"/>
                  </a:lnTo>
                  <a:lnTo>
                    <a:pt x="654316" y="416572"/>
                  </a:lnTo>
                  <a:lnTo>
                    <a:pt x="623328" y="447586"/>
                  </a:lnTo>
                  <a:lnTo>
                    <a:pt x="623328" y="553707"/>
                  </a:lnTo>
                  <a:lnTo>
                    <a:pt x="620776" y="571652"/>
                  </a:lnTo>
                  <a:lnTo>
                    <a:pt x="587781" y="614324"/>
                  </a:lnTo>
                  <a:lnTo>
                    <a:pt x="553173" y="623925"/>
                  </a:lnTo>
                  <a:lnTo>
                    <a:pt x="534771" y="621779"/>
                  </a:lnTo>
                  <a:lnTo>
                    <a:pt x="529653" y="620509"/>
                  </a:lnTo>
                  <a:lnTo>
                    <a:pt x="524484" y="619582"/>
                  </a:lnTo>
                  <a:lnTo>
                    <a:pt x="519290" y="618972"/>
                  </a:lnTo>
                  <a:lnTo>
                    <a:pt x="585635" y="552564"/>
                  </a:lnTo>
                  <a:lnTo>
                    <a:pt x="618375" y="519785"/>
                  </a:lnTo>
                  <a:lnTo>
                    <a:pt x="618985" y="524979"/>
                  </a:lnTo>
                  <a:lnTo>
                    <a:pt x="619912" y="530148"/>
                  </a:lnTo>
                  <a:lnTo>
                    <a:pt x="621182" y="535279"/>
                  </a:lnTo>
                  <a:lnTo>
                    <a:pt x="623328" y="553707"/>
                  </a:lnTo>
                  <a:lnTo>
                    <a:pt x="623328" y="447586"/>
                  </a:lnTo>
                  <a:lnTo>
                    <a:pt x="585622" y="485317"/>
                  </a:lnTo>
                  <a:lnTo>
                    <a:pt x="552043" y="451700"/>
                  </a:lnTo>
                  <a:lnTo>
                    <a:pt x="552043" y="518947"/>
                  </a:lnTo>
                  <a:lnTo>
                    <a:pt x="518452" y="552564"/>
                  </a:lnTo>
                  <a:lnTo>
                    <a:pt x="472617" y="506691"/>
                  </a:lnTo>
                  <a:lnTo>
                    <a:pt x="439026" y="473062"/>
                  </a:lnTo>
                  <a:lnTo>
                    <a:pt x="472617" y="439432"/>
                  </a:lnTo>
                  <a:lnTo>
                    <a:pt x="552043" y="518947"/>
                  </a:lnTo>
                  <a:lnTo>
                    <a:pt x="552043" y="451700"/>
                  </a:lnTo>
                  <a:lnTo>
                    <a:pt x="539800" y="439432"/>
                  </a:lnTo>
                  <a:lnTo>
                    <a:pt x="506209" y="405815"/>
                  </a:lnTo>
                  <a:lnTo>
                    <a:pt x="756386" y="155384"/>
                  </a:lnTo>
                  <a:lnTo>
                    <a:pt x="779703" y="126987"/>
                  </a:lnTo>
                  <a:lnTo>
                    <a:pt x="796785" y="95046"/>
                  </a:lnTo>
                  <a:lnTo>
                    <a:pt x="807275" y="60375"/>
                  </a:lnTo>
                  <a:lnTo>
                    <a:pt x="808278" y="50025"/>
                  </a:lnTo>
                  <a:lnTo>
                    <a:pt x="810844" y="23774"/>
                  </a:lnTo>
                  <a:lnTo>
                    <a:pt x="810844" y="0"/>
                  </a:lnTo>
                  <a:lnTo>
                    <a:pt x="787082" y="0"/>
                  </a:lnTo>
                  <a:lnTo>
                    <a:pt x="760869" y="2565"/>
                  </a:lnTo>
                  <a:lnTo>
                    <a:pt x="760869" y="50025"/>
                  </a:lnTo>
                  <a:lnTo>
                    <a:pt x="755535" y="69837"/>
                  </a:lnTo>
                  <a:lnTo>
                    <a:pt x="747344" y="88569"/>
                  </a:lnTo>
                  <a:lnTo>
                    <a:pt x="736396" y="105968"/>
                  </a:lnTo>
                  <a:lnTo>
                    <a:pt x="722782" y="121767"/>
                  </a:lnTo>
                  <a:lnTo>
                    <a:pt x="292404" y="552564"/>
                  </a:lnTo>
                  <a:lnTo>
                    <a:pt x="291566" y="551726"/>
                  </a:lnTo>
                  <a:lnTo>
                    <a:pt x="291566" y="618972"/>
                  </a:lnTo>
                  <a:lnTo>
                    <a:pt x="286397" y="619582"/>
                  </a:lnTo>
                  <a:lnTo>
                    <a:pt x="281228" y="620509"/>
                  </a:lnTo>
                  <a:lnTo>
                    <a:pt x="276085" y="621779"/>
                  </a:lnTo>
                  <a:lnTo>
                    <a:pt x="257683" y="623925"/>
                  </a:lnTo>
                  <a:lnTo>
                    <a:pt x="239763" y="621372"/>
                  </a:lnTo>
                  <a:lnTo>
                    <a:pt x="231990" y="618083"/>
                  </a:lnTo>
                  <a:lnTo>
                    <a:pt x="223088" y="614324"/>
                  </a:lnTo>
                  <a:lnTo>
                    <a:pt x="208432" y="602996"/>
                  </a:lnTo>
                  <a:lnTo>
                    <a:pt x="197116" y="588340"/>
                  </a:lnTo>
                  <a:lnTo>
                    <a:pt x="193357" y="579424"/>
                  </a:lnTo>
                  <a:lnTo>
                    <a:pt x="193357" y="651713"/>
                  </a:lnTo>
                  <a:lnTo>
                    <a:pt x="87757" y="757415"/>
                  </a:lnTo>
                  <a:lnTo>
                    <a:pt x="79933" y="762431"/>
                  </a:lnTo>
                  <a:lnTo>
                    <a:pt x="71069" y="764057"/>
                  </a:lnTo>
                  <a:lnTo>
                    <a:pt x="62242" y="762279"/>
                  </a:lnTo>
                  <a:lnTo>
                    <a:pt x="54483" y="757097"/>
                  </a:lnTo>
                  <a:lnTo>
                    <a:pt x="49301" y="749325"/>
                  </a:lnTo>
                  <a:lnTo>
                    <a:pt x="47523" y="740498"/>
                  </a:lnTo>
                  <a:lnTo>
                    <a:pt x="49149" y="731634"/>
                  </a:lnTo>
                  <a:lnTo>
                    <a:pt x="54152" y="723811"/>
                  </a:lnTo>
                  <a:lnTo>
                    <a:pt x="159778" y="618083"/>
                  </a:lnTo>
                  <a:lnTo>
                    <a:pt x="164122" y="624713"/>
                  </a:lnTo>
                  <a:lnTo>
                    <a:pt x="169151" y="630936"/>
                  </a:lnTo>
                  <a:lnTo>
                    <a:pt x="180530" y="642327"/>
                  </a:lnTo>
                  <a:lnTo>
                    <a:pt x="186740" y="647357"/>
                  </a:lnTo>
                  <a:lnTo>
                    <a:pt x="193357" y="651713"/>
                  </a:lnTo>
                  <a:lnTo>
                    <a:pt x="193357" y="579424"/>
                  </a:lnTo>
                  <a:lnTo>
                    <a:pt x="190080" y="571652"/>
                  </a:lnTo>
                  <a:lnTo>
                    <a:pt x="187528" y="553707"/>
                  </a:lnTo>
                  <a:lnTo>
                    <a:pt x="189674" y="535279"/>
                  </a:lnTo>
                  <a:lnTo>
                    <a:pt x="190944" y="530148"/>
                  </a:lnTo>
                  <a:lnTo>
                    <a:pt x="191871" y="524979"/>
                  </a:lnTo>
                  <a:lnTo>
                    <a:pt x="192481" y="519785"/>
                  </a:lnTo>
                  <a:lnTo>
                    <a:pt x="291566" y="618972"/>
                  </a:lnTo>
                  <a:lnTo>
                    <a:pt x="291566" y="551726"/>
                  </a:lnTo>
                  <a:lnTo>
                    <a:pt x="259664" y="519785"/>
                  </a:lnTo>
                  <a:lnTo>
                    <a:pt x="258826" y="518947"/>
                  </a:lnTo>
                  <a:lnTo>
                    <a:pt x="292417" y="485317"/>
                  </a:lnTo>
                  <a:lnTo>
                    <a:pt x="405434" y="372186"/>
                  </a:lnTo>
                  <a:lnTo>
                    <a:pt x="472617" y="304939"/>
                  </a:lnTo>
                  <a:lnTo>
                    <a:pt x="689203" y="88138"/>
                  </a:lnTo>
                  <a:lnTo>
                    <a:pt x="704977" y="74523"/>
                  </a:lnTo>
                  <a:lnTo>
                    <a:pt x="722363" y="63563"/>
                  </a:lnTo>
                  <a:lnTo>
                    <a:pt x="741070" y="55359"/>
                  </a:lnTo>
                  <a:lnTo>
                    <a:pt x="760869" y="50025"/>
                  </a:lnTo>
                  <a:lnTo>
                    <a:pt x="760869" y="2565"/>
                  </a:lnTo>
                  <a:lnTo>
                    <a:pt x="715899" y="14071"/>
                  </a:lnTo>
                  <a:lnTo>
                    <a:pt x="655612" y="54521"/>
                  </a:lnTo>
                  <a:lnTo>
                    <a:pt x="405434" y="304939"/>
                  </a:lnTo>
                  <a:lnTo>
                    <a:pt x="371830" y="271310"/>
                  </a:lnTo>
                  <a:lnTo>
                    <a:pt x="371830" y="338569"/>
                  </a:lnTo>
                  <a:lnTo>
                    <a:pt x="338251" y="372186"/>
                  </a:lnTo>
                  <a:lnTo>
                    <a:pt x="88074" y="121767"/>
                  </a:lnTo>
                  <a:lnTo>
                    <a:pt x="63512" y="88569"/>
                  </a:lnTo>
                  <a:lnTo>
                    <a:pt x="49987" y="50025"/>
                  </a:lnTo>
                  <a:lnTo>
                    <a:pt x="69786" y="55359"/>
                  </a:lnTo>
                  <a:lnTo>
                    <a:pt x="88506" y="63563"/>
                  </a:lnTo>
                  <a:lnTo>
                    <a:pt x="105879" y="74523"/>
                  </a:lnTo>
                  <a:lnTo>
                    <a:pt x="121653" y="88138"/>
                  </a:lnTo>
                  <a:lnTo>
                    <a:pt x="371830" y="338569"/>
                  </a:lnTo>
                  <a:lnTo>
                    <a:pt x="371830" y="271310"/>
                  </a:lnTo>
                  <a:lnTo>
                    <a:pt x="155257" y="54521"/>
                  </a:lnTo>
                  <a:lnTo>
                    <a:pt x="94970" y="14071"/>
                  </a:lnTo>
                  <a:lnTo>
                    <a:pt x="23787" y="0"/>
                  </a:lnTo>
                  <a:lnTo>
                    <a:pt x="12" y="0"/>
                  </a:lnTo>
                  <a:lnTo>
                    <a:pt x="12" y="23774"/>
                  </a:lnTo>
                  <a:lnTo>
                    <a:pt x="3581" y="60375"/>
                  </a:lnTo>
                  <a:lnTo>
                    <a:pt x="14071" y="95046"/>
                  </a:lnTo>
                  <a:lnTo>
                    <a:pt x="31153" y="126987"/>
                  </a:lnTo>
                  <a:lnTo>
                    <a:pt x="54483" y="155384"/>
                  </a:lnTo>
                  <a:lnTo>
                    <a:pt x="304647" y="405815"/>
                  </a:lnTo>
                  <a:lnTo>
                    <a:pt x="225221" y="485317"/>
                  </a:lnTo>
                  <a:lnTo>
                    <a:pt x="156959" y="416979"/>
                  </a:lnTo>
                  <a:lnTo>
                    <a:pt x="156629" y="416661"/>
                  </a:lnTo>
                  <a:lnTo>
                    <a:pt x="156540" y="416560"/>
                  </a:lnTo>
                  <a:lnTo>
                    <a:pt x="156044" y="417055"/>
                  </a:lnTo>
                  <a:lnTo>
                    <a:pt x="123240" y="450494"/>
                  </a:lnTo>
                  <a:lnTo>
                    <a:pt x="135356" y="466305"/>
                  </a:lnTo>
                  <a:lnTo>
                    <a:pt x="142976" y="484479"/>
                  </a:lnTo>
                  <a:lnTo>
                    <a:pt x="145808" y="503986"/>
                  </a:lnTo>
                  <a:lnTo>
                    <a:pt x="143560" y="523811"/>
                  </a:lnTo>
                  <a:lnTo>
                    <a:pt x="141338" y="535152"/>
                  </a:lnTo>
                  <a:lnTo>
                    <a:pt x="140233" y="546582"/>
                  </a:lnTo>
                  <a:lnTo>
                    <a:pt x="140233" y="557987"/>
                  </a:lnTo>
                  <a:lnTo>
                    <a:pt x="141325" y="569302"/>
                  </a:lnTo>
                  <a:lnTo>
                    <a:pt x="20891" y="689851"/>
                  </a:lnTo>
                  <a:lnTo>
                    <a:pt x="5219" y="713447"/>
                  </a:lnTo>
                  <a:lnTo>
                    <a:pt x="0" y="740283"/>
                  </a:lnTo>
                  <a:lnTo>
                    <a:pt x="5219" y="767130"/>
                  </a:lnTo>
                  <a:lnTo>
                    <a:pt x="20891" y="790727"/>
                  </a:lnTo>
                  <a:lnTo>
                    <a:pt x="44450" y="806373"/>
                  </a:lnTo>
                  <a:lnTo>
                    <a:pt x="71272" y="811593"/>
                  </a:lnTo>
                  <a:lnTo>
                    <a:pt x="98107" y="806373"/>
                  </a:lnTo>
                  <a:lnTo>
                    <a:pt x="121666" y="790727"/>
                  </a:lnTo>
                  <a:lnTo>
                    <a:pt x="148323" y="764057"/>
                  </a:lnTo>
                  <a:lnTo>
                    <a:pt x="242100" y="670179"/>
                  </a:lnTo>
                  <a:lnTo>
                    <a:pt x="253403" y="671258"/>
                  </a:lnTo>
                  <a:lnTo>
                    <a:pt x="264807" y="671271"/>
                  </a:lnTo>
                  <a:lnTo>
                    <a:pt x="276072" y="670179"/>
                  </a:lnTo>
                  <a:lnTo>
                    <a:pt x="276212" y="670166"/>
                  </a:lnTo>
                  <a:lnTo>
                    <a:pt x="287540" y="667931"/>
                  </a:lnTo>
                  <a:lnTo>
                    <a:pt x="307340" y="665683"/>
                  </a:lnTo>
                  <a:lnTo>
                    <a:pt x="326834" y="668515"/>
                  </a:lnTo>
                  <a:lnTo>
                    <a:pt x="344995" y="676135"/>
                  </a:lnTo>
                  <a:lnTo>
                    <a:pt x="360781" y="688263"/>
                  </a:lnTo>
                  <a:lnTo>
                    <a:pt x="361099" y="688581"/>
                  </a:lnTo>
                  <a:lnTo>
                    <a:pt x="361251" y="688428"/>
                  </a:lnTo>
                  <a:lnTo>
                    <a:pt x="361378" y="688301"/>
                  </a:lnTo>
                  <a:lnTo>
                    <a:pt x="361619" y="688060"/>
                  </a:lnTo>
                  <a:lnTo>
                    <a:pt x="383552" y="665683"/>
                  </a:lnTo>
                  <a:lnTo>
                    <a:pt x="393903" y="655142"/>
                  </a:lnTo>
                  <a:lnTo>
                    <a:pt x="394373" y="654634"/>
                  </a:lnTo>
                  <a:lnTo>
                    <a:pt x="363702" y="623925"/>
                  </a:lnTo>
                  <a:lnTo>
                    <a:pt x="326009" y="586193"/>
                  </a:lnTo>
                  <a:lnTo>
                    <a:pt x="359600" y="552564"/>
                  </a:lnTo>
                  <a:lnTo>
                    <a:pt x="405434" y="506691"/>
                  </a:lnTo>
                  <a:lnTo>
                    <a:pt x="484860" y="586193"/>
                  </a:lnTo>
                  <a:lnTo>
                    <a:pt x="416471" y="654646"/>
                  </a:lnTo>
                  <a:lnTo>
                    <a:pt x="416941" y="655129"/>
                  </a:lnTo>
                  <a:lnTo>
                    <a:pt x="449770" y="688568"/>
                  </a:lnTo>
                  <a:lnTo>
                    <a:pt x="450037" y="688301"/>
                  </a:lnTo>
                  <a:lnTo>
                    <a:pt x="465874" y="676135"/>
                  </a:lnTo>
                  <a:lnTo>
                    <a:pt x="484022" y="668515"/>
                  </a:lnTo>
                  <a:lnTo>
                    <a:pt x="503516" y="665683"/>
                  </a:lnTo>
                  <a:lnTo>
                    <a:pt x="523316" y="667931"/>
                  </a:lnTo>
                  <a:lnTo>
                    <a:pt x="534657" y="670166"/>
                  </a:lnTo>
                  <a:lnTo>
                    <a:pt x="546061" y="671271"/>
                  </a:lnTo>
                  <a:lnTo>
                    <a:pt x="557453" y="671258"/>
                  </a:lnTo>
                  <a:lnTo>
                    <a:pt x="568756" y="670179"/>
                  </a:lnTo>
                  <a:lnTo>
                    <a:pt x="689190" y="790727"/>
                  </a:lnTo>
                  <a:lnTo>
                    <a:pt x="712749" y="806373"/>
                  </a:lnTo>
                  <a:lnTo>
                    <a:pt x="739584" y="811593"/>
                  </a:lnTo>
                  <a:lnTo>
                    <a:pt x="766406" y="806373"/>
                  </a:lnTo>
                  <a:lnTo>
                    <a:pt x="789965" y="790727"/>
                  </a:lnTo>
                  <a:lnTo>
                    <a:pt x="805637" y="767130"/>
                  </a:lnTo>
                  <a:lnTo>
                    <a:pt x="806234" y="764057"/>
                  </a:lnTo>
                  <a:lnTo>
                    <a:pt x="810856" y="740283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59242" y="1099566"/>
            <a:ext cx="2042160" cy="3649979"/>
            <a:chOff x="1459242" y="1099566"/>
            <a:chExt cx="2042160" cy="36499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1763" y="1363218"/>
              <a:ext cx="1148333" cy="11475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10829" y="1474342"/>
              <a:ext cx="972185" cy="926465"/>
            </a:xfrm>
            <a:custGeom>
              <a:avLst/>
              <a:gdLst/>
              <a:ahLst/>
              <a:cxnLst/>
              <a:rect l="l" t="t" r="r" b="b"/>
              <a:pathLst>
                <a:path w="972185" h="926464">
                  <a:moveTo>
                    <a:pt x="143294" y="398703"/>
                  </a:moveTo>
                  <a:lnTo>
                    <a:pt x="139319" y="393827"/>
                  </a:lnTo>
                  <a:lnTo>
                    <a:pt x="133870" y="393280"/>
                  </a:lnTo>
                  <a:lnTo>
                    <a:pt x="128422" y="392722"/>
                  </a:lnTo>
                  <a:lnTo>
                    <a:pt x="123545" y="396684"/>
                  </a:lnTo>
                  <a:lnTo>
                    <a:pt x="106337" y="565378"/>
                  </a:lnTo>
                  <a:lnTo>
                    <a:pt x="110299" y="570255"/>
                  </a:lnTo>
                  <a:lnTo>
                    <a:pt x="116433" y="570852"/>
                  </a:lnTo>
                  <a:lnTo>
                    <a:pt x="121856" y="570852"/>
                  </a:lnTo>
                  <a:lnTo>
                    <a:pt x="126123" y="567004"/>
                  </a:lnTo>
                  <a:lnTo>
                    <a:pt x="143294" y="398703"/>
                  </a:lnTo>
                  <a:close/>
                </a:path>
                <a:path w="972185" h="926464">
                  <a:moveTo>
                    <a:pt x="147815" y="338048"/>
                  </a:moveTo>
                  <a:lnTo>
                    <a:pt x="143725" y="333286"/>
                  </a:lnTo>
                  <a:lnTo>
                    <a:pt x="138264" y="332867"/>
                  </a:lnTo>
                  <a:lnTo>
                    <a:pt x="132816" y="332435"/>
                  </a:lnTo>
                  <a:lnTo>
                    <a:pt x="128041" y="336511"/>
                  </a:lnTo>
                  <a:lnTo>
                    <a:pt x="126199" y="360426"/>
                  </a:lnTo>
                  <a:lnTo>
                    <a:pt x="130289" y="365188"/>
                  </a:lnTo>
                  <a:lnTo>
                    <a:pt x="136525" y="365645"/>
                  </a:lnTo>
                  <a:lnTo>
                    <a:pt x="141706" y="365633"/>
                  </a:lnTo>
                  <a:lnTo>
                    <a:pt x="145999" y="361645"/>
                  </a:lnTo>
                  <a:lnTo>
                    <a:pt x="147815" y="338048"/>
                  </a:lnTo>
                  <a:close/>
                </a:path>
                <a:path w="972185" h="926464">
                  <a:moveTo>
                    <a:pt x="971689" y="370751"/>
                  </a:moveTo>
                  <a:lnTo>
                    <a:pt x="951458" y="329272"/>
                  </a:lnTo>
                  <a:lnTo>
                    <a:pt x="908456" y="312483"/>
                  </a:lnTo>
                  <a:lnTo>
                    <a:pt x="902538" y="312483"/>
                  </a:lnTo>
                  <a:lnTo>
                    <a:pt x="896658" y="313309"/>
                  </a:lnTo>
                  <a:lnTo>
                    <a:pt x="890981" y="314934"/>
                  </a:lnTo>
                  <a:lnTo>
                    <a:pt x="890536" y="314553"/>
                  </a:lnTo>
                  <a:lnTo>
                    <a:pt x="890536" y="436727"/>
                  </a:lnTo>
                  <a:lnTo>
                    <a:pt x="729221" y="652106"/>
                  </a:lnTo>
                  <a:lnTo>
                    <a:pt x="716483" y="638619"/>
                  </a:lnTo>
                  <a:lnTo>
                    <a:pt x="712165" y="635558"/>
                  </a:lnTo>
                  <a:lnTo>
                    <a:pt x="701497" y="628002"/>
                  </a:lnTo>
                  <a:lnTo>
                    <a:pt x="684720" y="620496"/>
                  </a:lnTo>
                  <a:lnTo>
                    <a:pt x="666635" y="616394"/>
                  </a:lnTo>
                  <a:lnTo>
                    <a:pt x="645210" y="554634"/>
                  </a:lnTo>
                  <a:lnTo>
                    <a:pt x="645210" y="616191"/>
                  </a:lnTo>
                  <a:lnTo>
                    <a:pt x="632333" y="618477"/>
                  </a:lnTo>
                  <a:lnTo>
                    <a:pt x="619963" y="622515"/>
                  </a:lnTo>
                  <a:lnTo>
                    <a:pt x="608279" y="628230"/>
                  </a:lnTo>
                  <a:lnTo>
                    <a:pt x="597458" y="635558"/>
                  </a:lnTo>
                  <a:lnTo>
                    <a:pt x="582764" y="626630"/>
                  </a:lnTo>
                  <a:lnTo>
                    <a:pt x="582764" y="649833"/>
                  </a:lnTo>
                  <a:lnTo>
                    <a:pt x="573582" y="663143"/>
                  </a:lnTo>
                  <a:lnTo>
                    <a:pt x="566864" y="677722"/>
                  </a:lnTo>
                  <a:lnTo>
                    <a:pt x="562762" y="693229"/>
                  </a:lnTo>
                  <a:lnTo>
                    <a:pt x="561378" y="709333"/>
                  </a:lnTo>
                  <a:lnTo>
                    <a:pt x="561924" y="719543"/>
                  </a:lnTo>
                  <a:lnTo>
                    <a:pt x="563600" y="729615"/>
                  </a:lnTo>
                  <a:lnTo>
                    <a:pt x="566356" y="739444"/>
                  </a:lnTo>
                  <a:lnTo>
                    <a:pt x="570191" y="748931"/>
                  </a:lnTo>
                  <a:lnTo>
                    <a:pt x="155092" y="856056"/>
                  </a:lnTo>
                  <a:lnTo>
                    <a:pt x="155308" y="853681"/>
                  </a:lnTo>
                  <a:lnTo>
                    <a:pt x="155435" y="851281"/>
                  </a:lnTo>
                  <a:lnTo>
                    <a:pt x="155435" y="848842"/>
                  </a:lnTo>
                  <a:lnTo>
                    <a:pt x="153314" y="830757"/>
                  </a:lnTo>
                  <a:lnTo>
                    <a:pt x="147142" y="813879"/>
                  </a:lnTo>
                  <a:lnTo>
                    <a:pt x="137261" y="798868"/>
                  </a:lnTo>
                  <a:lnTo>
                    <a:pt x="124015" y="786371"/>
                  </a:lnTo>
                  <a:lnTo>
                    <a:pt x="129425" y="776643"/>
                  </a:lnTo>
                  <a:lnTo>
                    <a:pt x="278117" y="509041"/>
                  </a:lnTo>
                  <a:lnTo>
                    <a:pt x="292227" y="511327"/>
                  </a:lnTo>
                  <a:lnTo>
                    <a:pt x="306222" y="509917"/>
                  </a:lnTo>
                  <a:lnTo>
                    <a:pt x="308559" y="509041"/>
                  </a:lnTo>
                  <a:lnTo>
                    <a:pt x="319379" y="505002"/>
                  </a:lnTo>
                  <a:lnTo>
                    <a:pt x="331025" y="496722"/>
                  </a:lnTo>
                  <a:lnTo>
                    <a:pt x="582764" y="649833"/>
                  </a:lnTo>
                  <a:lnTo>
                    <a:pt x="582764" y="626630"/>
                  </a:lnTo>
                  <a:lnTo>
                    <a:pt x="369189" y="496722"/>
                  </a:lnTo>
                  <a:lnTo>
                    <a:pt x="342938" y="480745"/>
                  </a:lnTo>
                  <a:lnTo>
                    <a:pt x="346659" y="473252"/>
                  </a:lnTo>
                  <a:lnTo>
                    <a:pt x="348576" y="464985"/>
                  </a:lnTo>
                  <a:lnTo>
                    <a:pt x="348576" y="454139"/>
                  </a:lnTo>
                  <a:lnTo>
                    <a:pt x="348411" y="451764"/>
                  </a:lnTo>
                  <a:lnTo>
                    <a:pt x="348056" y="449211"/>
                  </a:lnTo>
                  <a:lnTo>
                    <a:pt x="432904" y="430288"/>
                  </a:lnTo>
                  <a:lnTo>
                    <a:pt x="524598" y="409841"/>
                  </a:lnTo>
                  <a:lnTo>
                    <a:pt x="535952" y="421741"/>
                  </a:lnTo>
                  <a:lnTo>
                    <a:pt x="549922" y="429806"/>
                  </a:lnTo>
                  <a:lnTo>
                    <a:pt x="565581" y="433692"/>
                  </a:lnTo>
                  <a:lnTo>
                    <a:pt x="582015" y="432993"/>
                  </a:lnTo>
                  <a:lnTo>
                    <a:pt x="645210" y="616191"/>
                  </a:lnTo>
                  <a:lnTo>
                    <a:pt x="645210" y="554634"/>
                  </a:lnTo>
                  <a:lnTo>
                    <a:pt x="603021" y="432993"/>
                  </a:lnTo>
                  <a:lnTo>
                    <a:pt x="600608" y="426046"/>
                  </a:lnTo>
                  <a:lnTo>
                    <a:pt x="610666" y="418553"/>
                  </a:lnTo>
                  <a:lnTo>
                    <a:pt x="618223" y="409841"/>
                  </a:lnTo>
                  <a:lnTo>
                    <a:pt x="618794" y="409181"/>
                  </a:lnTo>
                  <a:lnTo>
                    <a:pt x="624738" y="398297"/>
                  </a:lnTo>
                  <a:lnTo>
                    <a:pt x="628243" y="386257"/>
                  </a:lnTo>
                  <a:lnTo>
                    <a:pt x="845743" y="385826"/>
                  </a:lnTo>
                  <a:lnTo>
                    <a:pt x="851077" y="402996"/>
                  </a:lnTo>
                  <a:lnTo>
                    <a:pt x="860793" y="417741"/>
                  </a:lnTo>
                  <a:lnTo>
                    <a:pt x="874179" y="429247"/>
                  </a:lnTo>
                  <a:lnTo>
                    <a:pt x="890536" y="436727"/>
                  </a:lnTo>
                  <a:lnTo>
                    <a:pt x="890536" y="314553"/>
                  </a:lnTo>
                  <a:lnTo>
                    <a:pt x="871550" y="298081"/>
                  </a:lnTo>
                  <a:lnTo>
                    <a:pt x="871550" y="324332"/>
                  </a:lnTo>
                  <a:lnTo>
                    <a:pt x="862063" y="332651"/>
                  </a:lnTo>
                  <a:lnTo>
                    <a:pt x="854468" y="342582"/>
                  </a:lnTo>
                  <a:lnTo>
                    <a:pt x="848969" y="353796"/>
                  </a:lnTo>
                  <a:lnTo>
                    <a:pt x="845756" y="366001"/>
                  </a:lnTo>
                  <a:lnTo>
                    <a:pt x="628243" y="366433"/>
                  </a:lnTo>
                  <a:lnTo>
                    <a:pt x="604456" y="329971"/>
                  </a:lnTo>
                  <a:lnTo>
                    <a:pt x="580517" y="319455"/>
                  </a:lnTo>
                  <a:lnTo>
                    <a:pt x="563499" y="147789"/>
                  </a:lnTo>
                  <a:lnTo>
                    <a:pt x="562978" y="142532"/>
                  </a:lnTo>
                  <a:lnTo>
                    <a:pt x="577634" y="134200"/>
                  </a:lnTo>
                  <a:lnTo>
                    <a:pt x="589927" y="122961"/>
                  </a:lnTo>
                  <a:lnTo>
                    <a:pt x="599401" y="109270"/>
                  </a:lnTo>
                  <a:lnTo>
                    <a:pt x="605675" y="93624"/>
                  </a:lnTo>
                  <a:lnTo>
                    <a:pt x="871550" y="324332"/>
                  </a:lnTo>
                  <a:lnTo>
                    <a:pt x="871550" y="298081"/>
                  </a:lnTo>
                  <a:lnTo>
                    <a:pt x="635939" y="93624"/>
                  </a:lnTo>
                  <a:lnTo>
                    <a:pt x="614032" y="74612"/>
                  </a:lnTo>
                  <a:lnTo>
                    <a:pt x="608114" y="69481"/>
                  </a:lnTo>
                  <a:lnTo>
                    <a:pt x="604177" y="54787"/>
                  </a:lnTo>
                  <a:lnTo>
                    <a:pt x="600481" y="40995"/>
                  </a:lnTo>
                  <a:lnTo>
                    <a:pt x="583107" y="18427"/>
                  </a:lnTo>
                  <a:lnTo>
                    <a:pt x="560603" y="5232"/>
                  </a:lnTo>
                  <a:lnTo>
                    <a:pt x="560603" y="319786"/>
                  </a:lnTo>
                  <a:lnTo>
                    <a:pt x="554380" y="321335"/>
                  </a:lnTo>
                  <a:lnTo>
                    <a:pt x="548373" y="323570"/>
                  </a:lnTo>
                  <a:lnTo>
                    <a:pt x="542671" y="326466"/>
                  </a:lnTo>
                  <a:lnTo>
                    <a:pt x="537298" y="329971"/>
                  </a:lnTo>
                  <a:lnTo>
                    <a:pt x="523519" y="319278"/>
                  </a:lnTo>
                  <a:lnTo>
                    <a:pt x="523519" y="344385"/>
                  </a:lnTo>
                  <a:lnTo>
                    <a:pt x="517842" y="355193"/>
                  </a:lnTo>
                  <a:lnTo>
                    <a:pt x="514591" y="366814"/>
                  </a:lnTo>
                  <a:lnTo>
                    <a:pt x="513854" y="378866"/>
                  </a:lnTo>
                  <a:lnTo>
                    <a:pt x="515670" y="390931"/>
                  </a:lnTo>
                  <a:lnTo>
                    <a:pt x="341795" y="430288"/>
                  </a:lnTo>
                  <a:lnTo>
                    <a:pt x="329653" y="415239"/>
                  </a:lnTo>
                  <a:lnTo>
                    <a:pt x="313537" y="405574"/>
                  </a:lnTo>
                  <a:lnTo>
                    <a:pt x="310070" y="404876"/>
                  </a:lnTo>
                  <a:lnTo>
                    <a:pt x="295109" y="401904"/>
                  </a:lnTo>
                  <a:lnTo>
                    <a:pt x="275996" y="404876"/>
                  </a:lnTo>
                  <a:lnTo>
                    <a:pt x="260464" y="369747"/>
                  </a:lnTo>
                  <a:lnTo>
                    <a:pt x="260464" y="499973"/>
                  </a:lnTo>
                  <a:lnTo>
                    <a:pt x="106718" y="776643"/>
                  </a:lnTo>
                  <a:lnTo>
                    <a:pt x="99644" y="774153"/>
                  </a:lnTo>
                  <a:lnTo>
                    <a:pt x="94805" y="772972"/>
                  </a:lnTo>
                  <a:lnTo>
                    <a:pt x="92367" y="772375"/>
                  </a:lnTo>
                  <a:lnTo>
                    <a:pt x="84963" y="771296"/>
                  </a:lnTo>
                  <a:lnTo>
                    <a:pt x="77558" y="770940"/>
                  </a:lnTo>
                  <a:lnTo>
                    <a:pt x="71539" y="770940"/>
                  </a:lnTo>
                  <a:lnTo>
                    <a:pt x="65620" y="771626"/>
                  </a:lnTo>
                  <a:lnTo>
                    <a:pt x="59829" y="772972"/>
                  </a:lnTo>
                  <a:lnTo>
                    <a:pt x="110820" y="184086"/>
                  </a:lnTo>
                  <a:lnTo>
                    <a:pt x="122148" y="186207"/>
                  </a:lnTo>
                  <a:lnTo>
                    <a:pt x="133616" y="186740"/>
                  </a:lnTo>
                  <a:lnTo>
                    <a:pt x="145034" y="185712"/>
                  </a:lnTo>
                  <a:lnTo>
                    <a:pt x="152006" y="184086"/>
                  </a:lnTo>
                  <a:lnTo>
                    <a:pt x="156260" y="183095"/>
                  </a:lnTo>
                  <a:lnTo>
                    <a:pt x="258648" y="414693"/>
                  </a:lnTo>
                  <a:lnTo>
                    <a:pt x="245084" y="431634"/>
                  </a:lnTo>
                  <a:lnTo>
                    <a:pt x="239268" y="451764"/>
                  </a:lnTo>
                  <a:lnTo>
                    <a:pt x="251790" y="491667"/>
                  </a:lnTo>
                  <a:lnTo>
                    <a:pt x="260464" y="499973"/>
                  </a:lnTo>
                  <a:lnTo>
                    <a:pt x="260464" y="369747"/>
                  </a:lnTo>
                  <a:lnTo>
                    <a:pt x="177952" y="183095"/>
                  </a:lnTo>
                  <a:lnTo>
                    <a:pt x="174383" y="175018"/>
                  </a:lnTo>
                  <a:lnTo>
                    <a:pt x="191109" y="161874"/>
                  </a:lnTo>
                  <a:lnTo>
                    <a:pt x="203796" y="145224"/>
                  </a:lnTo>
                  <a:lnTo>
                    <a:pt x="211924" y="125920"/>
                  </a:lnTo>
                  <a:lnTo>
                    <a:pt x="214972" y="104876"/>
                  </a:lnTo>
                  <a:lnTo>
                    <a:pt x="523519" y="344385"/>
                  </a:lnTo>
                  <a:lnTo>
                    <a:pt x="523519" y="319278"/>
                  </a:lnTo>
                  <a:lnTo>
                    <a:pt x="247319" y="104876"/>
                  </a:lnTo>
                  <a:lnTo>
                    <a:pt x="210312" y="76161"/>
                  </a:lnTo>
                  <a:lnTo>
                    <a:pt x="209765" y="74612"/>
                  </a:lnTo>
                  <a:lnTo>
                    <a:pt x="459613" y="74612"/>
                  </a:lnTo>
                  <a:lnTo>
                    <a:pt x="465569" y="103454"/>
                  </a:lnTo>
                  <a:lnTo>
                    <a:pt x="481571" y="126949"/>
                  </a:lnTo>
                  <a:lnTo>
                    <a:pt x="505231" y="142735"/>
                  </a:lnTo>
                  <a:lnTo>
                    <a:pt x="534136" y="148437"/>
                  </a:lnTo>
                  <a:lnTo>
                    <a:pt x="537286" y="148424"/>
                  </a:lnTo>
                  <a:lnTo>
                    <a:pt x="540423" y="148209"/>
                  </a:lnTo>
                  <a:lnTo>
                    <a:pt x="543547" y="147789"/>
                  </a:lnTo>
                  <a:lnTo>
                    <a:pt x="560603" y="319786"/>
                  </a:lnTo>
                  <a:lnTo>
                    <a:pt x="560603" y="5232"/>
                  </a:lnTo>
                  <a:lnTo>
                    <a:pt x="558533" y="4013"/>
                  </a:lnTo>
                  <a:lnTo>
                    <a:pt x="529285" y="0"/>
                  </a:lnTo>
                  <a:lnTo>
                    <a:pt x="506552" y="5067"/>
                  </a:lnTo>
                  <a:lnTo>
                    <a:pt x="486918" y="16598"/>
                  </a:lnTo>
                  <a:lnTo>
                    <a:pt x="471690" y="33528"/>
                  </a:lnTo>
                  <a:lnTo>
                    <a:pt x="462178" y="54787"/>
                  </a:lnTo>
                  <a:lnTo>
                    <a:pt x="199072" y="54787"/>
                  </a:lnTo>
                  <a:lnTo>
                    <a:pt x="174777" y="32435"/>
                  </a:lnTo>
                  <a:lnTo>
                    <a:pt x="144818" y="21513"/>
                  </a:lnTo>
                  <a:lnTo>
                    <a:pt x="112953" y="22618"/>
                  </a:lnTo>
                  <a:lnTo>
                    <a:pt x="82905" y="36334"/>
                  </a:lnTo>
                  <a:lnTo>
                    <a:pt x="60540" y="60617"/>
                  </a:lnTo>
                  <a:lnTo>
                    <a:pt x="49618" y="90551"/>
                  </a:lnTo>
                  <a:lnTo>
                    <a:pt x="50711" y="122402"/>
                  </a:lnTo>
                  <a:lnTo>
                    <a:pt x="70205" y="159499"/>
                  </a:lnTo>
                  <a:lnTo>
                    <a:pt x="91567" y="176377"/>
                  </a:lnTo>
                  <a:lnTo>
                    <a:pt x="39217" y="780999"/>
                  </a:lnTo>
                  <a:lnTo>
                    <a:pt x="15786" y="801204"/>
                  </a:lnTo>
                  <a:lnTo>
                    <a:pt x="2400" y="827900"/>
                  </a:lnTo>
                  <a:lnTo>
                    <a:pt x="0" y="857656"/>
                  </a:lnTo>
                  <a:lnTo>
                    <a:pt x="9550" y="887082"/>
                  </a:lnTo>
                  <a:lnTo>
                    <a:pt x="29781" y="910488"/>
                  </a:lnTo>
                  <a:lnTo>
                    <a:pt x="56489" y="923874"/>
                  </a:lnTo>
                  <a:lnTo>
                    <a:pt x="86271" y="926261"/>
                  </a:lnTo>
                  <a:lnTo>
                    <a:pt x="115709" y="916724"/>
                  </a:lnTo>
                  <a:lnTo>
                    <a:pt x="126619" y="909307"/>
                  </a:lnTo>
                  <a:lnTo>
                    <a:pt x="136055" y="900214"/>
                  </a:lnTo>
                  <a:lnTo>
                    <a:pt x="143840" y="889685"/>
                  </a:lnTo>
                  <a:lnTo>
                    <a:pt x="149783" y="877912"/>
                  </a:lnTo>
                  <a:lnTo>
                    <a:pt x="234480" y="856056"/>
                  </a:lnTo>
                  <a:lnTo>
                    <a:pt x="581101" y="766648"/>
                  </a:lnTo>
                  <a:lnTo>
                    <a:pt x="609219" y="790968"/>
                  </a:lnTo>
                  <a:lnTo>
                    <a:pt x="643293" y="802233"/>
                  </a:lnTo>
                  <a:lnTo>
                    <a:pt x="712457" y="783463"/>
                  </a:lnTo>
                  <a:lnTo>
                    <a:pt x="746125" y="731786"/>
                  </a:lnTo>
                  <a:lnTo>
                    <a:pt x="748474" y="701014"/>
                  </a:lnTo>
                  <a:lnTo>
                    <a:pt x="740308" y="670394"/>
                  </a:lnTo>
                  <a:lnTo>
                    <a:pt x="754011" y="652106"/>
                  </a:lnTo>
                  <a:lnTo>
                    <a:pt x="913574" y="439089"/>
                  </a:lnTo>
                  <a:lnTo>
                    <a:pt x="937793" y="432117"/>
                  </a:lnTo>
                  <a:lnTo>
                    <a:pt x="956792" y="416941"/>
                  </a:lnTo>
                  <a:lnTo>
                    <a:pt x="968717" y="395757"/>
                  </a:lnTo>
                  <a:lnTo>
                    <a:pt x="969899" y="385826"/>
                  </a:lnTo>
                  <a:lnTo>
                    <a:pt x="971689" y="370751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242" y="1099566"/>
              <a:ext cx="2042147" cy="36499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97914" y="1248155"/>
              <a:ext cx="1746250" cy="3352800"/>
            </a:xfrm>
            <a:custGeom>
              <a:avLst/>
              <a:gdLst/>
              <a:ahLst/>
              <a:cxnLst/>
              <a:rect l="l" t="t" r="r" b="b"/>
              <a:pathLst>
                <a:path w="1746250" h="3352800">
                  <a:moveTo>
                    <a:pt x="1745742" y="0"/>
                  </a:moveTo>
                  <a:lnTo>
                    <a:pt x="1745742" y="2867101"/>
                  </a:lnTo>
                  <a:lnTo>
                    <a:pt x="872871" y="3352800"/>
                  </a:lnTo>
                  <a:lnTo>
                    <a:pt x="0" y="2867101"/>
                  </a:lnTo>
                  <a:lnTo>
                    <a:pt x="0" y="0"/>
                  </a:lnTo>
                  <a:lnTo>
                    <a:pt x="1745742" y="0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88812" y="244785"/>
            <a:ext cx="2164588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b="1" spc="175" dirty="0"/>
              <a:t>What’s Next?</a:t>
            </a:r>
            <a:endParaRPr b="1" spc="175" dirty="0"/>
          </a:p>
        </p:txBody>
      </p:sp>
      <p:sp>
        <p:nvSpPr>
          <p:cNvPr id="11" name="object 11"/>
          <p:cNvSpPr txBox="1"/>
          <p:nvPr/>
        </p:nvSpPr>
        <p:spPr>
          <a:xfrm>
            <a:off x="1798414" y="2507646"/>
            <a:ext cx="131699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lang="en-IN" sz="1800" spc="50" dirty="0">
                <a:solidFill>
                  <a:srgbClr val="FFACE7"/>
                </a:solidFill>
                <a:latin typeface="Times New Roman"/>
                <a:cs typeface="Times New Roman"/>
              </a:rPr>
              <a:t>Converting coloured images to </a:t>
            </a:r>
            <a:r>
              <a:rPr sz="1800" spc="-85" dirty="0">
                <a:solidFill>
                  <a:srgbClr val="FFACE7"/>
                </a:solidFill>
                <a:latin typeface="Times New Roman"/>
                <a:cs typeface="Times New Roman"/>
              </a:rPr>
              <a:t>IR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60826" y="1099566"/>
            <a:ext cx="2041525" cy="3649979"/>
            <a:chOff x="3560826" y="1099566"/>
            <a:chExt cx="2041525" cy="3649979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0826" y="1099566"/>
              <a:ext cx="2041385" cy="36499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99510" y="1248155"/>
              <a:ext cx="1744980" cy="3352800"/>
            </a:xfrm>
            <a:custGeom>
              <a:avLst/>
              <a:gdLst/>
              <a:ahLst/>
              <a:cxnLst/>
              <a:rect l="l" t="t" r="r" b="b"/>
              <a:pathLst>
                <a:path w="1744979" h="3352800">
                  <a:moveTo>
                    <a:pt x="1744980" y="0"/>
                  </a:moveTo>
                  <a:lnTo>
                    <a:pt x="1744980" y="2867317"/>
                  </a:lnTo>
                  <a:lnTo>
                    <a:pt x="872490" y="3352800"/>
                  </a:lnTo>
                  <a:lnTo>
                    <a:pt x="0" y="2867317"/>
                  </a:lnTo>
                  <a:lnTo>
                    <a:pt x="0" y="0"/>
                  </a:lnTo>
                  <a:lnTo>
                    <a:pt x="1744980" y="0"/>
                  </a:lnTo>
                  <a:close/>
                </a:path>
              </a:pathLst>
            </a:custGeom>
            <a:ln w="38099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60793" y="2473666"/>
            <a:ext cx="14414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lang="en-IN" sz="1800" spc="45" dirty="0">
                <a:solidFill>
                  <a:srgbClr val="FF348B"/>
                </a:solidFill>
                <a:latin typeface="Times New Roman"/>
                <a:cs typeface="Times New Roman"/>
              </a:rPr>
              <a:t>Manipulating bio-database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61659" y="1099566"/>
            <a:ext cx="2042160" cy="3649979"/>
            <a:chOff x="5661659" y="1099566"/>
            <a:chExt cx="2042160" cy="3649979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1659" y="1099566"/>
              <a:ext cx="2042159" cy="36499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800343" y="1248155"/>
              <a:ext cx="1746250" cy="3352800"/>
            </a:xfrm>
            <a:custGeom>
              <a:avLst/>
              <a:gdLst/>
              <a:ahLst/>
              <a:cxnLst/>
              <a:rect l="l" t="t" r="r" b="b"/>
              <a:pathLst>
                <a:path w="1746250" h="3352800">
                  <a:moveTo>
                    <a:pt x="1745742" y="0"/>
                  </a:moveTo>
                  <a:lnTo>
                    <a:pt x="1745742" y="2867101"/>
                  </a:lnTo>
                  <a:lnTo>
                    <a:pt x="872871" y="3352800"/>
                  </a:lnTo>
                  <a:lnTo>
                    <a:pt x="0" y="2867101"/>
                  </a:lnTo>
                  <a:lnTo>
                    <a:pt x="0" y="0"/>
                  </a:lnTo>
                  <a:lnTo>
                    <a:pt x="1745742" y="0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37772" y="2471055"/>
            <a:ext cx="94259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90" dirty="0">
                <a:solidFill>
                  <a:srgbClr val="36FFF4"/>
                </a:solidFill>
                <a:latin typeface="Times New Roman"/>
                <a:cs typeface="Times New Roman"/>
              </a:rPr>
              <a:t>Fuzzing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05655" y="1457705"/>
            <a:ext cx="931544" cy="944880"/>
            <a:chOff x="4105655" y="1457705"/>
            <a:chExt cx="931544" cy="94488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5655" y="1457705"/>
              <a:ext cx="931163" cy="944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0500" y="1522475"/>
              <a:ext cx="801213" cy="815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1171" y="1918716"/>
            <a:ext cx="679450" cy="679450"/>
            <a:chOff x="3281171" y="1918716"/>
            <a:chExt cx="679450" cy="679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1171" y="1918716"/>
              <a:ext cx="678941" cy="6789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47008" y="1984565"/>
              <a:ext cx="548005" cy="548005"/>
            </a:xfrm>
            <a:custGeom>
              <a:avLst/>
              <a:gdLst/>
              <a:ahLst/>
              <a:cxnLst/>
              <a:rect l="l" t="t" r="r" b="b"/>
              <a:pathLst>
                <a:path w="548004" h="548005">
                  <a:moveTo>
                    <a:pt x="141262" y="370293"/>
                  </a:moveTo>
                  <a:lnTo>
                    <a:pt x="139573" y="361962"/>
                  </a:lnTo>
                  <a:lnTo>
                    <a:pt x="134988" y="355155"/>
                  </a:lnTo>
                  <a:lnTo>
                    <a:pt x="128181" y="350570"/>
                  </a:lnTo>
                  <a:lnTo>
                    <a:pt x="119849" y="348881"/>
                  </a:lnTo>
                  <a:lnTo>
                    <a:pt x="111518" y="350570"/>
                  </a:lnTo>
                  <a:lnTo>
                    <a:pt x="104724" y="355155"/>
                  </a:lnTo>
                  <a:lnTo>
                    <a:pt x="100139" y="361962"/>
                  </a:lnTo>
                  <a:lnTo>
                    <a:pt x="98450" y="370293"/>
                  </a:lnTo>
                  <a:lnTo>
                    <a:pt x="100139" y="378625"/>
                  </a:lnTo>
                  <a:lnTo>
                    <a:pt x="104724" y="385419"/>
                  </a:lnTo>
                  <a:lnTo>
                    <a:pt x="111518" y="390017"/>
                  </a:lnTo>
                  <a:lnTo>
                    <a:pt x="119849" y="391693"/>
                  </a:lnTo>
                  <a:lnTo>
                    <a:pt x="128181" y="390017"/>
                  </a:lnTo>
                  <a:lnTo>
                    <a:pt x="134988" y="385419"/>
                  </a:lnTo>
                  <a:lnTo>
                    <a:pt x="139573" y="378625"/>
                  </a:lnTo>
                  <a:lnTo>
                    <a:pt x="141262" y="370293"/>
                  </a:lnTo>
                  <a:close/>
                </a:path>
                <a:path w="548004" h="548005">
                  <a:moveTo>
                    <a:pt x="221526" y="370293"/>
                  </a:moveTo>
                  <a:lnTo>
                    <a:pt x="219837" y="361962"/>
                  </a:lnTo>
                  <a:lnTo>
                    <a:pt x="215252" y="355155"/>
                  </a:lnTo>
                  <a:lnTo>
                    <a:pt x="208445" y="350570"/>
                  </a:lnTo>
                  <a:lnTo>
                    <a:pt x="200113" y="348881"/>
                  </a:lnTo>
                  <a:lnTo>
                    <a:pt x="191782" y="350570"/>
                  </a:lnTo>
                  <a:lnTo>
                    <a:pt x="184988" y="355155"/>
                  </a:lnTo>
                  <a:lnTo>
                    <a:pt x="180390" y="361962"/>
                  </a:lnTo>
                  <a:lnTo>
                    <a:pt x="178714" y="370293"/>
                  </a:lnTo>
                  <a:lnTo>
                    <a:pt x="180390" y="378625"/>
                  </a:lnTo>
                  <a:lnTo>
                    <a:pt x="184988" y="385419"/>
                  </a:lnTo>
                  <a:lnTo>
                    <a:pt x="191782" y="390017"/>
                  </a:lnTo>
                  <a:lnTo>
                    <a:pt x="200113" y="391693"/>
                  </a:lnTo>
                  <a:lnTo>
                    <a:pt x="208445" y="390017"/>
                  </a:lnTo>
                  <a:lnTo>
                    <a:pt x="215252" y="385419"/>
                  </a:lnTo>
                  <a:lnTo>
                    <a:pt x="219837" y="378625"/>
                  </a:lnTo>
                  <a:lnTo>
                    <a:pt x="221526" y="370293"/>
                  </a:lnTo>
                  <a:close/>
                </a:path>
                <a:path w="548004" h="548005">
                  <a:moveTo>
                    <a:pt x="301777" y="370293"/>
                  </a:moveTo>
                  <a:lnTo>
                    <a:pt x="300101" y="361962"/>
                  </a:lnTo>
                  <a:lnTo>
                    <a:pt x="295516" y="355155"/>
                  </a:lnTo>
                  <a:lnTo>
                    <a:pt x="288709" y="350570"/>
                  </a:lnTo>
                  <a:lnTo>
                    <a:pt x="280377" y="348881"/>
                  </a:lnTo>
                  <a:lnTo>
                    <a:pt x="272046" y="350570"/>
                  </a:lnTo>
                  <a:lnTo>
                    <a:pt x="265239" y="355155"/>
                  </a:lnTo>
                  <a:lnTo>
                    <a:pt x="260654" y="361962"/>
                  </a:lnTo>
                  <a:lnTo>
                    <a:pt x="258978" y="370293"/>
                  </a:lnTo>
                  <a:lnTo>
                    <a:pt x="260654" y="378625"/>
                  </a:lnTo>
                  <a:lnTo>
                    <a:pt x="265239" y="385419"/>
                  </a:lnTo>
                  <a:lnTo>
                    <a:pt x="272046" y="390017"/>
                  </a:lnTo>
                  <a:lnTo>
                    <a:pt x="280377" y="391693"/>
                  </a:lnTo>
                  <a:lnTo>
                    <a:pt x="288709" y="390017"/>
                  </a:lnTo>
                  <a:lnTo>
                    <a:pt x="295516" y="385419"/>
                  </a:lnTo>
                  <a:lnTo>
                    <a:pt x="300101" y="378625"/>
                  </a:lnTo>
                  <a:lnTo>
                    <a:pt x="301777" y="370293"/>
                  </a:lnTo>
                  <a:close/>
                </a:path>
                <a:path w="548004" h="548005">
                  <a:moveTo>
                    <a:pt x="383108" y="370293"/>
                  </a:moveTo>
                  <a:lnTo>
                    <a:pt x="381431" y="361962"/>
                  </a:lnTo>
                  <a:lnTo>
                    <a:pt x="376847" y="355155"/>
                  </a:lnTo>
                  <a:lnTo>
                    <a:pt x="370039" y="350570"/>
                  </a:lnTo>
                  <a:lnTo>
                    <a:pt x="361708" y="348881"/>
                  </a:lnTo>
                  <a:lnTo>
                    <a:pt x="353377" y="350570"/>
                  </a:lnTo>
                  <a:lnTo>
                    <a:pt x="346570" y="355155"/>
                  </a:lnTo>
                  <a:lnTo>
                    <a:pt x="341985" y="361962"/>
                  </a:lnTo>
                  <a:lnTo>
                    <a:pt x="340309" y="370293"/>
                  </a:lnTo>
                  <a:lnTo>
                    <a:pt x="341985" y="378625"/>
                  </a:lnTo>
                  <a:lnTo>
                    <a:pt x="346570" y="385419"/>
                  </a:lnTo>
                  <a:lnTo>
                    <a:pt x="353377" y="390017"/>
                  </a:lnTo>
                  <a:lnTo>
                    <a:pt x="361708" y="391693"/>
                  </a:lnTo>
                  <a:lnTo>
                    <a:pt x="370039" y="390017"/>
                  </a:lnTo>
                  <a:lnTo>
                    <a:pt x="376847" y="385419"/>
                  </a:lnTo>
                  <a:lnTo>
                    <a:pt x="381431" y="378625"/>
                  </a:lnTo>
                  <a:lnTo>
                    <a:pt x="383108" y="370293"/>
                  </a:lnTo>
                  <a:close/>
                </a:path>
                <a:path w="548004" h="548005">
                  <a:moveTo>
                    <a:pt x="479425" y="286816"/>
                  </a:moveTo>
                  <a:lnTo>
                    <a:pt x="466267" y="244005"/>
                  </a:lnTo>
                  <a:lnTo>
                    <a:pt x="427101" y="207937"/>
                  </a:lnTo>
                  <a:lnTo>
                    <a:pt x="393814" y="201193"/>
                  </a:lnTo>
                  <a:lnTo>
                    <a:pt x="368084" y="201193"/>
                  </a:lnTo>
                  <a:lnTo>
                    <a:pt x="368084" y="125717"/>
                  </a:lnTo>
                  <a:lnTo>
                    <a:pt x="357987" y="76822"/>
                  </a:lnTo>
                  <a:lnTo>
                    <a:pt x="334530" y="42811"/>
                  </a:lnTo>
                  <a:lnTo>
                    <a:pt x="330428" y="36868"/>
                  </a:lnTo>
                  <a:lnTo>
                    <a:pt x="325285" y="33477"/>
                  </a:lnTo>
                  <a:lnTo>
                    <a:pt x="325285" y="125717"/>
                  </a:lnTo>
                  <a:lnTo>
                    <a:pt x="325285" y="201193"/>
                  </a:lnTo>
                  <a:lnTo>
                    <a:pt x="154063" y="201193"/>
                  </a:lnTo>
                  <a:lnTo>
                    <a:pt x="154063" y="125717"/>
                  </a:lnTo>
                  <a:lnTo>
                    <a:pt x="160794" y="93472"/>
                  </a:lnTo>
                  <a:lnTo>
                    <a:pt x="179158" y="67119"/>
                  </a:lnTo>
                  <a:lnTo>
                    <a:pt x="206375" y="49339"/>
                  </a:lnTo>
                  <a:lnTo>
                    <a:pt x="239674" y="42811"/>
                  </a:lnTo>
                  <a:lnTo>
                    <a:pt x="272961" y="49339"/>
                  </a:lnTo>
                  <a:lnTo>
                    <a:pt x="300177" y="67119"/>
                  </a:lnTo>
                  <a:lnTo>
                    <a:pt x="318541" y="93472"/>
                  </a:lnTo>
                  <a:lnTo>
                    <a:pt x="325285" y="125717"/>
                  </a:lnTo>
                  <a:lnTo>
                    <a:pt x="325285" y="33477"/>
                  </a:lnTo>
                  <a:lnTo>
                    <a:pt x="289610" y="9893"/>
                  </a:lnTo>
                  <a:lnTo>
                    <a:pt x="239674" y="0"/>
                  </a:lnTo>
                  <a:lnTo>
                    <a:pt x="189738" y="9893"/>
                  </a:lnTo>
                  <a:lnTo>
                    <a:pt x="148907" y="36868"/>
                  </a:lnTo>
                  <a:lnTo>
                    <a:pt x="121361" y="76822"/>
                  </a:lnTo>
                  <a:lnTo>
                    <a:pt x="111252" y="125717"/>
                  </a:lnTo>
                  <a:lnTo>
                    <a:pt x="111252" y="201193"/>
                  </a:lnTo>
                  <a:lnTo>
                    <a:pt x="85610" y="201193"/>
                  </a:lnTo>
                  <a:lnTo>
                    <a:pt x="52311" y="207937"/>
                  </a:lnTo>
                  <a:lnTo>
                    <a:pt x="25095" y="226301"/>
                  </a:lnTo>
                  <a:lnTo>
                    <a:pt x="6731" y="253517"/>
                  </a:lnTo>
                  <a:lnTo>
                    <a:pt x="0" y="286816"/>
                  </a:lnTo>
                  <a:lnTo>
                    <a:pt x="0" y="462330"/>
                  </a:lnTo>
                  <a:lnTo>
                    <a:pt x="6731" y="495617"/>
                  </a:lnTo>
                  <a:lnTo>
                    <a:pt x="25095" y="522833"/>
                  </a:lnTo>
                  <a:lnTo>
                    <a:pt x="52311" y="541210"/>
                  </a:lnTo>
                  <a:lnTo>
                    <a:pt x="85610" y="547941"/>
                  </a:lnTo>
                  <a:lnTo>
                    <a:pt x="254698" y="547941"/>
                  </a:lnTo>
                  <a:lnTo>
                    <a:pt x="263029" y="546265"/>
                  </a:lnTo>
                  <a:lnTo>
                    <a:pt x="269824" y="541680"/>
                  </a:lnTo>
                  <a:lnTo>
                    <a:pt x="274408" y="534873"/>
                  </a:lnTo>
                  <a:lnTo>
                    <a:pt x="276098" y="526542"/>
                  </a:lnTo>
                  <a:lnTo>
                    <a:pt x="274408" y="518210"/>
                  </a:lnTo>
                  <a:lnTo>
                    <a:pt x="269824" y="511403"/>
                  </a:lnTo>
                  <a:lnTo>
                    <a:pt x="263029" y="506818"/>
                  </a:lnTo>
                  <a:lnTo>
                    <a:pt x="254698" y="505129"/>
                  </a:lnTo>
                  <a:lnTo>
                    <a:pt x="85610" y="505129"/>
                  </a:lnTo>
                  <a:lnTo>
                    <a:pt x="68961" y="501764"/>
                  </a:lnTo>
                  <a:lnTo>
                    <a:pt x="55359" y="492582"/>
                  </a:lnTo>
                  <a:lnTo>
                    <a:pt x="46177" y="478967"/>
                  </a:lnTo>
                  <a:lnTo>
                    <a:pt x="42799" y="462330"/>
                  </a:lnTo>
                  <a:lnTo>
                    <a:pt x="42799" y="286816"/>
                  </a:lnTo>
                  <a:lnTo>
                    <a:pt x="46177" y="270167"/>
                  </a:lnTo>
                  <a:lnTo>
                    <a:pt x="55359" y="256552"/>
                  </a:lnTo>
                  <a:lnTo>
                    <a:pt x="68961" y="247370"/>
                  </a:lnTo>
                  <a:lnTo>
                    <a:pt x="85610" y="244005"/>
                  </a:lnTo>
                  <a:lnTo>
                    <a:pt x="393814" y="244005"/>
                  </a:lnTo>
                  <a:lnTo>
                    <a:pt x="410464" y="247370"/>
                  </a:lnTo>
                  <a:lnTo>
                    <a:pt x="424065" y="256552"/>
                  </a:lnTo>
                  <a:lnTo>
                    <a:pt x="433247" y="270167"/>
                  </a:lnTo>
                  <a:lnTo>
                    <a:pt x="436613" y="286816"/>
                  </a:lnTo>
                  <a:lnTo>
                    <a:pt x="436613" y="329628"/>
                  </a:lnTo>
                  <a:lnTo>
                    <a:pt x="438302" y="337959"/>
                  </a:lnTo>
                  <a:lnTo>
                    <a:pt x="442887" y="344754"/>
                  </a:lnTo>
                  <a:lnTo>
                    <a:pt x="449694" y="349338"/>
                  </a:lnTo>
                  <a:lnTo>
                    <a:pt x="458025" y="351028"/>
                  </a:lnTo>
                  <a:lnTo>
                    <a:pt x="466356" y="349338"/>
                  </a:lnTo>
                  <a:lnTo>
                    <a:pt x="473151" y="344754"/>
                  </a:lnTo>
                  <a:lnTo>
                    <a:pt x="477735" y="337959"/>
                  </a:lnTo>
                  <a:lnTo>
                    <a:pt x="479425" y="329628"/>
                  </a:lnTo>
                  <a:lnTo>
                    <a:pt x="479425" y="286816"/>
                  </a:lnTo>
                  <a:close/>
                </a:path>
                <a:path w="548004" h="548005">
                  <a:moveTo>
                    <a:pt x="547624" y="362508"/>
                  </a:moveTo>
                  <a:lnTo>
                    <a:pt x="544766" y="354825"/>
                  </a:lnTo>
                  <a:lnTo>
                    <a:pt x="538975" y="348602"/>
                  </a:lnTo>
                  <a:lnTo>
                    <a:pt x="531215" y="345122"/>
                  </a:lnTo>
                  <a:lnTo>
                    <a:pt x="523011" y="344893"/>
                  </a:lnTo>
                  <a:lnTo>
                    <a:pt x="515327" y="347751"/>
                  </a:lnTo>
                  <a:lnTo>
                    <a:pt x="509104" y="353555"/>
                  </a:lnTo>
                  <a:lnTo>
                    <a:pt x="403618" y="500913"/>
                  </a:lnTo>
                  <a:lnTo>
                    <a:pt x="400735" y="504253"/>
                  </a:lnTo>
                  <a:lnTo>
                    <a:pt x="397116" y="504977"/>
                  </a:lnTo>
                  <a:lnTo>
                    <a:pt x="393204" y="505244"/>
                  </a:lnTo>
                  <a:lnTo>
                    <a:pt x="389382" y="504990"/>
                  </a:lnTo>
                  <a:lnTo>
                    <a:pt x="386016" y="501827"/>
                  </a:lnTo>
                  <a:lnTo>
                    <a:pt x="317842" y="435292"/>
                  </a:lnTo>
                  <a:lnTo>
                    <a:pt x="310705" y="430682"/>
                  </a:lnTo>
                  <a:lnTo>
                    <a:pt x="281495" y="450875"/>
                  </a:lnTo>
                  <a:lnTo>
                    <a:pt x="283159" y="458914"/>
                  </a:lnTo>
                  <a:lnTo>
                    <a:pt x="356438" y="532765"/>
                  </a:lnTo>
                  <a:lnTo>
                    <a:pt x="394398" y="547941"/>
                  </a:lnTo>
                  <a:lnTo>
                    <a:pt x="395605" y="547941"/>
                  </a:lnTo>
                  <a:lnTo>
                    <a:pt x="437273" y="527380"/>
                  </a:lnTo>
                  <a:lnTo>
                    <a:pt x="543915" y="378472"/>
                  </a:lnTo>
                  <a:lnTo>
                    <a:pt x="547395" y="370713"/>
                  </a:lnTo>
                  <a:lnTo>
                    <a:pt x="547624" y="362508"/>
                  </a:lnTo>
                  <a:close/>
                </a:path>
              </a:pathLst>
            </a:custGeom>
            <a:solidFill>
              <a:srgbClr val="EC4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86755" y="2968751"/>
            <a:ext cx="655320" cy="654685"/>
            <a:chOff x="5286755" y="2968751"/>
            <a:chExt cx="655320" cy="6546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755" y="2968751"/>
              <a:ext cx="655319" cy="6545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23543" y="3006946"/>
              <a:ext cx="535940" cy="533400"/>
            </a:xfrm>
            <a:custGeom>
              <a:avLst/>
              <a:gdLst/>
              <a:ahLst/>
              <a:cxnLst/>
              <a:rect l="l" t="t" r="r" b="b"/>
              <a:pathLst>
                <a:path w="535939" h="533400">
                  <a:moveTo>
                    <a:pt x="111220" y="143081"/>
                  </a:moveTo>
                  <a:lnTo>
                    <a:pt x="83394" y="137453"/>
                  </a:lnTo>
                  <a:lnTo>
                    <a:pt x="60668" y="122120"/>
                  </a:lnTo>
                  <a:lnTo>
                    <a:pt x="45344" y="99379"/>
                  </a:lnTo>
                  <a:lnTo>
                    <a:pt x="39725" y="71529"/>
                  </a:lnTo>
                  <a:lnTo>
                    <a:pt x="45348" y="43690"/>
                  </a:lnTo>
                  <a:lnTo>
                    <a:pt x="60675" y="20953"/>
                  </a:lnTo>
                  <a:lnTo>
                    <a:pt x="83402" y="5622"/>
                  </a:lnTo>
                  <a:lnTo>
                    <a:pt x="111220" y="0"/>
                  </a:lnTo>
                  <a:lnTo>
                    <a:pt x="139041" y="5623"/>
                  </a:lnTo>
                  <a:lnTo>
                    <a:pt x="161765" y="20957"/>
                  </a:lnTo>
                  <a:lnTo>
                    <a:pt x="177085" y="43695"/>
                  </a:lnTo>
                  <a:lnTo>
                    <a:pt x="182704" y="71529"/>
                  </a:lnTo>
                  <a:lnTo>
                    <a:pt x="177084" y="99381"/>
                  </a:lnTo>
                  <a:lnTo>
                    <a:pt x="161762" y="122125"/>
                  </a:lnTo>
                  <a:lnTo>
                    <a:pt x="139039" y="137458"/>
                  </a:lnTo>
                  <a:lnTo>
                    <a:pt x="111220" y="143081"/>
                  </a:lnTo>
                  <a:close/>
                </a:path>
                <a:path w="535939" h="533400">
                  <a:moveTo>
                    <a:pt x="435422" y="143081"/>
                  </a:moveTo>
                  <a:lnTo>
                    <a:pt x="407602" y="137453"/>
                  </a:lnTo>
                  <a:lnTo>
                    <a:pt x="384867" y="122120"/>
                  </a:lnTo>
                  <a:lnTo>
                    <a:pt x="369530" y="99379"/>
                  </a:lnTo>
                  <a:lnTo>
                    <a:pt x="363904" y="71529"/>
                  </a:lnTo>
                  <a:lnTo>
                    <a:pt x="369532" y="43690"/>
                  </a:lnTo>
                  <a:lnTo>
                    <a:pt x="384869" y="20953"/>
                  </a:lnTo>
                  <a:lnTo>
                    <a:pt x="407606" y="5622"/>
                  </a:lnTo>
                  <a:lnTo>
                    <a:pt x="435422" y="0"/>
                  </a:lnTo>
                  <a:lnTo>
                    <a:pt x="463245" y="5623"/>
                  </a:lnTo>
                  <a:lnTo>
                    <a:pt x="485972" y="20957"/>
                  </a:lnTo>
                  <a:lnTo>
                    <a:pt x="501297" y="43695"/>
                  </a:lnTo>
                  <a:lnTo>
                    <a:pt x="506917" y="71529"/>
                  </a:lnTo>
                  <a:lnTo>
                    <a:pt x="501298" y="99381"/>
                  </a:lnTo>
                  <a:lnTo>
                    <a:pt x="485974" y="122125"/>
                  </a:lnTo>
                  <a:lnTo>
                    <a:pt x="463248" y="137458"/>
                  </a:lnTo>
                  <a:lnTo>
                    <a:pt x="435422" y="143081"/>
                  </a:lnTo>
                  <a:close/>
                </a:path>
                <a:path w="535939" h="533400">
                  <a:moveTo>
                    <a:pt x="268577" y="533244"/>
                  </a:moveTo>
                  <a:lnTo>
                    <a:pt x="218695" y="529256"/>
                  </a:lnTo>
                  <a:lnTo>
                    <a:pt x="171401" y="517644"/>
                  </a:lnTo>
                  <a:lnTo>
                    <a:pt x="127522" y="498933"/>
                  </a:lnTo>
                  <a:lnTo>
                    <a:pt x="87881" y="473651"/>
                  </a:lnTo>
                  <a:lnTo>
                    <a:pt x="53306" y="442325"/>
                  </a:lnTo>
                  <a:lnTo>
                    <a:pt x="24623" y="405480"/>
                  </a:lnTo>
                  <a:lnTo>
                    <a:pt x="2657" y="363644"/>
                  </a:lnTo>
                  <a:lnTo>
                    <a:pt x="0" y="350161"/>
                  </a:lnTo>
                  <a:lnTo>
                    <a:pt x="2627" y="337156"/>
                  </a:lnTo>
                  <a:lnTo>
                    <a:pt x="9938" y="326085"/>
                  </a:lnTo>
                  <a:lnTo>
                    <a:pt x="21335" y="318403"/>
                  </a:lnTo>
                  <a:lnTo>
                    <a:pt x="25670" y="316615"/>
                  </a:lnTo>
                  <a:lnTo>
                    <a:pt x="30167" y="315761"/>
                  </a:lnTo>
                  <a:lnTo>
                    <a:pt x="34594" y="315761"/>
                  </a:lnTo>
                  <a:lnTo>
                    <a:pt x="66567" y="337156"/>
                  </a:lnTo>
                  <a:lnTo>
                    <a:pt x="91140" y="379925"/>
                  </a:lnTo>
                  <a:lnTo>
                    <a:pt x="125364" y="415105"/>
                  </a:lnTo>
                  <a:lnTo>
                    <a:pt x="167493" y="441573"/>
                  </a:lnTo>
                  <a:lnTo>
                    <a:pt x="215804" y="458247"/>
                  </a:lnTo>
                  <a:lnTo>
                    <a:pt x="268577" y="464045"/>
                  </a:lnTo>
                  <a:lnTo>
                    <a:pt x="457897" y="464045"/>
                  </a:lnTo>
                  <a:lnTo>
                    <a:pt x="446904" y="473951"/>
                  </a:lnTo>
                  <a:lnTo>
                    <a:pt x="407495" y="499106"/>
                  </a:lnTo>
                  <a:lnTo>
                    <a:pt x="364091" y="517722"/>
                  </a:lnTo>
                  <a:lnTo>
                    <a:pt x="317511" y="529276"/>
                  </a:lnTo>
                  <a:lnTo>
                    <a:pt x="268577" y="533244"/>
                  </a:lnTo>
                  <a:close/>
                </a:path>
                <a:path w="535939" h="533400">
                  <a:moveTo>
                    <a:pt x="457897" y="464045"/>
                  </a:moveTo>
                  <a:lnTo>
                    <a:pt x="268577" y="464045"/>
                  </a:lnTo>
                  <a:lnTo>
                    <a:pt x="320310" y="458243"/>
                  </a:lnTo>
                  <a:lnTo>
                    <a:pt x="367975" y="441557"/>
                  </a:lnTo>
                  <a:lnTo>
                    <a:pt x="409858" y="415071"/>
                  </a:lnTo>
                  <a:lnTo>
                    <a:pt x="444248" y="379864"/>
                  </a:lnTo>
                  <a:lnTo>
                    <a:pt x="469434" y="337021"/>
                  </a:lnTo>
                  <a:lnTo>
                    <a:pt x="477275" y="325733"/>
                  </a:lnTo>
                  <a:lnTo>
                    <a:pt x="488442" y="318577"/>
                  </a:lnTo>
                  <a:lnTo>
                    <a:pt x="501471" y="316139"/>
                  </a:lnTo>
                  <a:lnTo>
                    <a:pt x="514896" y="319003"/>
                  </a:lnTo>
                  <a:lnTo>
                    <a:pt x="526190" y="326841"/>
                  </a:lnTo>
                  <a:lnTo>
                    <a:pt x="533348" y="338013"/>
                  </a:lnTo>
                  <a:lnTo>
                    <a:pt x="535790" y="351053"/>
                  </a:lnTo>
                  <a:lnTo>
                    <a:pt x="532940" y="364497"/>
                  </a:lnTo>
                  <a:lnTo>
                    <a:pt x="510447" y="406123"/>
                  </a:lnTo>
                  <a:lnTo>
                    <a:pt x="481495" y="442782"/>
                  </a:lnTo>
                  <a:lnTo>
                    <a:pt x="457897" y="464045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67075" y="248007"/>
            <a:ext cx="2609849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Closing</a:t>
            </a:r>
            <a:r>
              <a:rPr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</a:t>
            </a:r>
            <a:r>
              <a:rPr lang="en-IN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b="1" spc="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3416" y="3931818"/>
            <a:ext cx="3638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ACE7"/>
                </a:solidFill>
                <a:latin typeface="Arial MT"/>
                <a:cs typeface="Arial MT"/>
              </a:rPr>
              <a:t>1st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0581" y="2414552"/>
            <a:ext cx="5473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ACE6"/>
                </a:solidFill>
                <a:latin typeface="Arial MT"/>
                <a:cs typeface="Arial MT"/>
              </a:rPr>
              <a:t>USB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12292" y="1333120"/>
            <a:ext cx="4679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40" dirty="0">
                <a:solidFill>
                  <a:srgbClr val="FF348B"/>
                </a:solidFill>
                <a:latin typeface="Arial MT"/>
                <a:cs typeface="Arial MT"/>
              </a:rPr>
              <a:t>2</a:t>
            </a:r>
            <a:r>
              <a:rPr sz="2000" spc="-10" dirty="0">
                <a:solidFill>
                  <a:srgbClr val="FF348B"/>
                </a:solidFill>
                <a:latin typeface="Arial MT"/>
                <a:cs typeface="Arial MT"/>
              </a:rPr>
              <a:t>nd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2836" y="1859994"/>
            <a:ext cx="1140857" cy="694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 marR="5080" indent="-249554" algn="ctr">
              <a:lnSpc>
                <a:spcPct val="114999"/>
              </a:lnSpc>
              <a:spcBef>
                <a:spcPts val="100"/>
              </a:spcBef>
            </a:pPr>
            <a:r>
              <a:rPr sz="2000" spc="-5" dirty="0">
                <a:solidFill>
                  <a:srgbClr val="36FFF4"/>
                </a:solidFill>
                <a:latin typeface="SF Compact Text" panose="02010604030202060204" pitchFamily="2" charset="0"/>
                <a:cs typeface="Arial MT"/>
              </a:rPr>
              <a:t>Windows  </a:t>
            </a:r>
            <a:r>
              <a:rPr sz="2000" spc="-10" dirty="0">
                <a:solidFill>
                  <a:srgbClr val="36FFF4"/>
                </a:solidFill>
                <a:latin typeface="SF Compact Text" panose="02010604030202060204" pitchFamily="2" charset="0"/>
                <a:cs typeface="Arial MT"/>
              </a:rPr>
              <a:t>Hello</a:t>
            </a:r>
            <a:endParaRPr sz="2000" dirty="0">
              <a:latin typeface="SF Compact Text" panose="02010604030202060204" pitchFamily="2" charset="0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8066" y="3931818"/>
            <a:ext cx="3924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36FFF4"/>
                </a:solidFill>
                <a:latin typeface="Arial MT"/>
                <a:cs typeface="Arial MT"/>
              </a:rPr>
              <a:t>3rd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8939" y="2892483"/>
            <a:ext cx="5473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AFEF52"/>
                </a:solidFill>
                <a:latin typeface="SF Compact Text" panose="02010604030202060204" pitchFamily="2" charset="0"/>
                <a:cs typeface="Arial MT"/>
              </a:rPr>
              <a:t>F</a:t>
            </a:r>
            <a:r>
              <a:rPr lang="en-IN" sz="2000" spc="-5" dirty="0">
                <a:solidFill>
                  <a:srgbClr val="AFEF52"/>
                </a:solidFill>
                <a:latin typeface="SF Compact Text" panose="02010604030202060204" pitchFamily="2" charset="0"/>
                <a:cs typeface="Arial MT"/>
              </a:rPr>
              <a:t>un</a:t>
            </a:r>
            <a:endParaRPr sz="2000" dirty="0">
              <a:latin typeface="SF Compact Text" panose="02010604030202060204" pitchFamily="2" charset="0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77996" y="1333120"/>
            <a:ext cx="3784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AFEF52"/>
                </a:solidFill>
                <a:latin typeface="Arial MT"/>
                <a:cs typeface="Arial MT"/>
              </a:rPr>
              <a:t>4th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1555" y="1498220"/>
            <a:ext cx="8660890" cy="2693643"/>
            <a:chOff x="241554" y="1473708"/>
            <a:chExt cx="8660890" cy="2693643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554" y="2515374"/>
              <a:ext cx="2609837" cy="165197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47154" y="2820542"/>
              <a:ext cx="1998980" cy="1041400"/>
            </a:xfrm>
            <a:custGeom>
              <a:avLst/>
              <a:gdLst/>
              <a:ahLst/>
              <a:cxnLst/>
              <a:rect l="l" t="t" r="r" b="b"/>
              <a:pathLst>
                <a:path w="1998980" h="1041400">
                  <a:moveTo>
                    <a:pt x="1998687" y="0"/>
                  </a:moveTo>
                  <a:lnTo>
                    <a:pt x="1997600" y="49017"/>
                  </a:lnTo>
                  <a:lnTo>
                    <a:pt x="1994368" y="97452"/>
                  </a:lnTo>
                  <a:lnTo>
                    <a:pt x="1989042" y="145253"/>
                  </a:lnTo>
                  <a:lnTo>
                    <a:pt x="1981667" y="192370"/>
                  </a:lnTo>
                  <a:lnTo>
                    <a:pt x="1972293" y="238755"/>
                  </a:lnTo>
                  <a:lnTo>
                    <a:pt x="1960968" y="284356"/>
                  </a:lnTo>
                  <a:lnTo>
                    <a:pt x="1947739" y="329123"/>
                  </a:lnTo>
                  <a:lnTo>
                    <a:pt x="1932654" y="373007"/>
                  </a:lnTo>
                  <a:lnTo>
                    <a:pt x="1915762" y="415958"/>
                  </a:lnTo>
                  <a:lnTo>
                    <a:pt x="1897110" y="457926"/>
                  </a:lnTo>
                  <a:lnTo>
                    <a:pt x="1876747" y="498860"/>
                  </a:lnTo>
                  <a:lnTo>
                    <a:pt x="1854720" y="538711"/>
                  </a:lnTo>
                  <a:lnTo>
                    <a:pt x="1831077" y="577429"/>
                  </a:lnTo>
                  <a:lnTo>
                    <a:pt x="1805867" y="614963"/>
                  </a:lnTo>
                  <a:lnTo>
                    <a:pt x="1779137" y="651264"/>
                  </a:lnTo>
                  <a:lnTo>
                    <a:pt x="1750936" y="686281"/>
                  </a:lnTo>
                  <a:lnTo>
                    <a:pt x="1721311" y="719965"/>
                  </a:lnTo>
                  <a:lnTo>
                    <a:pt x="1690310" y="752266"/>
                  </a:lnTo>
                  <a:lnTo>
                    <a:pt x="1657982" y="783133"/>
                  </a:lnTo>
                  <a:lnTo>
                    <a:pt x="1624373" y="812517"/>
                  </a:lnTo>
                  <a:lnTo>
                    <a:pt x="1589534" y="840368"/>
                  </a:lnTo>
                  <a:lnTo>
                    <a:pt x="1553510" y="866635"/>
                  </a:lnTo>
                  <a:lnTo>
                    <a:pt x="1516351" y="891269"/>
                  </a:lnTo>
                  <a:lnTo>
                    <a:pt x="1478104" y="914220"/>
                  </a:lnTo>
                  <a:lnTo>
                    <a:pt x="1438817" y="935437"/>
                  </a:lnTo>
                  <a:lnTo>
                    <a:pt x="1398539" y="954870"/>
                  </a:lnTo>
                  <a:lnTo>
                    <a:pt x="1357317" y="972471"/>
                  </a:lnTo>
                  <a:lnTo>
                    <a:pt x="1315199" y="988188"/>
                  </a:lnTo>
                  <a:lnTo>
                    <a:pt x="1272233" y="1001972"/>
                  </a:lnTo>
                  <a:lnTo>
                    <a:pt x="1228468" y="1013772"/>
                  </a:lnTo>
                  <a:lnTo>
                    <a:pt x="1183951" y="1023539"/>
                  </a:lnTo>
                  <a:lnTo>
                    <a:pt x="1138730" y="1031222"/>
                  </a:lnTo>
                  <a:lnTo>
                    <a:pt x="1092853" y="1036772"/>
                  </a:lnTo>
                  <a:lnTo>
                    <a:pt x="1046369" y="1040139"/>
                  </a:lnTo>
                  <a:lnTo>
                    <a:pt x="999324" y="1041272"/>
                  </a:lnTo>
                  <a:lnTo>
                    <a:pt x="952587" y="1040153"/>
                  </a:lnTo>
                  <a:lnTo>
                    <a:pt x="906399" y="1036829"/>
                  </a:lnTo>
                  <a:lnTo>
                    <a:pt x="860807" y="1031348"/>
                  </a:lnTo>
                  <a:lnTo>
                    <a:pt x="815858" y="1023759"/>
                  </a:lnTo>
                  <a:lnTo>
                    <a:pt x="771600" y="1014112"/>
                  </a:lnTo>
                  <a:lnTo>
                    <a:pt x="728081" y="1002454"/>
                  </a:lnTo>
                  <a:lnTo>
                    <a:pt x="685347" y="988835"/>
                  </a:lnTo>
                  <a:lnTo>
                    <a:pt x="643446" y="973305"/>
                  </a:lnTo>
                  <a:lnTo>
                    <a:pt x="602426" y="955911"/>
                  </a:lnTo>
                  <a:lnTo>
                    <a:pt x="562333" y="936702"/>
                  </a:lnTo>
                  <a:lnTo>
                    <a:pt x="523215" y="915728"/>
                  </a:lnTo>
                  <a:lnTo>
                    <a:pt x="485119" y="893037"/>
                  </a:lnTo>
                  <a:lnTo>
                    <a:pt x="448093" y="868678"/>
                  </a:lnTo>
                  <a:lnTo>
                    <a:pt x="412185" y="842701"/>
                  </a:lnTo>
                  <a:lnTo>
                    <a:pt x="377440" y="815153"/>
                  </a:lnTo>
                  <a:lnTo>
                    <a:pt x="343907" y="786085"/>
                  </a:lnTo>
                  <a:lnTo>
                    <a:pt x="311634" y="755544"/>
                  </a:lnTo>
                  <a:lnTo>
                    <a:pt x="280667" y="723579"/>
                  </a:lnTo>
                  <a:lnTo>
                    <a:pt x="251054" y="690240"/>
                  </a:lnTo>
                  <a:lnTo>
                    <a:pt x="222842" y="655576"/>
                  </a:lnTo>
                  <a:lnTo>
                    <a:pt x="196078" y="619634"/>
                  </a:lnTo>
                  <a:lnTo>
                    <a:pt x="170810" y="582465"/>
                  </a:lnTo>
                  <a:lnTo>
                    <a:pt x="147086" y="544117"/>
                  </a:lnTo>
                  <a:lnTo>
                    <a:pt x="124952" y="504638"/>
                  </a:lnTo>
                  <a:lnTo>
                    <a:pt x="104456" y="464079"/>
                  </a:lnTo>
                  <a:lnTo>
                    <a:pt x="85645" y="422487"/>
                  </a:lnTo>
                  <a:lnTo>
                    <a:pt x="68567" y="379911"/>
                  </a:lnTo>
                  <a:lnTo>
                    <a:pt x="53269" y="336401"/>
                  </a:lnTo>
                  <a:lnTo>
                    <a:pt x="39798" y="292005"/>
                  </a:lnTo>
                  <a:lnTo>
                    <a:pt x="28202" y="246772"/>
                  </a:lnTo>
                  <a:lnTo>
                    <a:pt x="18528" y="200751"/>
                  </a:lnTo>
                  <a:lnTo>
                    <a:pt x="10824" y="153991"/>
                  </a:lnTo>
                  <a:lnTo>
                    <a:pt x="5136" y="106541"/>
                  </a:lnTo>
                  <a:lnTo>
                    <a:pt x="1512" y="58450"/>
                  </a:lnTo>
                  <a:lnTo>
                    <a:pt x="0" y="9766"/>
                  </a:lnTo>
                  <a:lnTo>
                    <a:pt x="999324" y="0"/>
                  </a:lnTo>
                  <a:lnTo>
                    <a:pt x="1998687" y="0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8567" y="1473708"/>
              <a:ext cx="2609849" cy="16520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64168" y="1779270"/>
              <a:ext cx="1998980" cy="1041400"/>
            </a:xfrm>
            <a:custGeom>
              <a:avLst/>
              <a:gdLst/>
              <a:ahLst/>
              <a:cxnLst/>
              <a:rect l="l" t="t" r="r" b="b"/>
              <a:pathLst>
                <a:path w="1998979" h="1041400">
                  <a:moveTo>
                    <a:pt x="1998687" y="1041272"/>
                  </a:moveTo>
                  <a:lnTo>
                    <a:pt x="1997600" y="992255"/>
                  </a:lnTo>
                  <a:lnTo>
                    <a:pt x="1994368" y="943820"/>
                  </a:lnTo>
                  <a:lnTo>
                    <a:pt x="1989042" y="896019"/>
                  </a:lnTo>
                  <a:lnTo>
                    <a:pt x="1981667" y="848902"/>
                  </a:lnTo>
                  <a:lnTo>
                    <a:pt x="1972293" y="802517"/>
                  </a:lnTo>
                  <a:lnTo>
                    <a:pt x="1960968" y="756916"/>
                  </a:lnTo>
                  <a:lnTo>
                    <a:pt x="1947739" y="712149"/>
                  </a:lnTo>
                  <a:lnTo>
                    <a:pt x="1932654" y="668265"/>
                  </a:lnTo>
                  <a:lnTo>
                    <a:pt x="1915762" y="625314"/>
                  </a:lnTo>
                  <a:lnTo>
                    <a:pt x="1897110" y="583346"/>
                  </a:lnTo>
                  <a:lnTo>
                    <a:pt x="1876747" y="542412"/>
                  </a:lnTo>
                  <a:lnTo>
                    <a:pt x="1854720" y="502561"/>
                  </a:lnTo>
                  <a:lnTo>
                    <a:pt x="1831077" y="463843"/>
                  </a:lnTo>
                  <a:lnTo>
                    <a:pt x="1805867" y="426309"/>
                  </a:lnTo>
                  <a:lnTo>
                    <a:pt x="1779137" y="390008"/>
                  </a:lnTo>
                  <a:lnTo>
                    <a:pt x="1750936" y="354991"/>
                  </a:lnTo>
                  <a:lnTo>
                    <a:pt x="1721311" y="321307"/>
                  </a:lnTo>
                  <a:lnTo>
                    <a:pt x="1690310" y="289006"/>
                  </a:lnTo>
                  <a:lnTo>
                    <a:pt x="1657982" y="258139"/>
                  </a:lnTo>
                  <a:lnTo>
                    <a:pt x="1624373" y="228755"/>
                  </a:lnTo>
                  <a:lnTo>
                    <a:pt x="1589534" y="200904"/>
                  </a:lnTo>
                  <a:lnTo>
                    <a:pt x="1553510" y="174637"/>
                  </a:lnTo>
                  <a:lnTo>
                    <a:pt x="1516351" y="150003"/>
                  </a:lnTo>
                  <a:lnTo>
                    <a:pt x="1478104" y="127052"/>
                  </a:lnTo>
                  <a:lnTo>
                    <a:pt x="1438817" y="105835"/>
                  </a:lnTo>
                  <a:lnTo>
                    <a:pt x="1398539" y="86402"/>
                  </a:lnTo>
                  <a:lnTo>
                    <a:pt x="1357317" y="68801"/>
                  </a:lnTo>
                  <a:lnTo>
                    <a:pt x="1315199" y="53084"/>
                  </a:lnTo>
                  <a:lnTo>
                    <a:pt x="1272233" y="39300"/>
                  </a:lnTo>
                  <a:lnTo>
                    <a:pt x="1228468" y="27500"/>
                  </a:lnTo>
                  <a:lnTo>
                    <a:pt x="1183951" y="17733"/>
                  </a:lnTo>
                  <a:lnTo>
                    <a:pt x="1138730" y="10050"/>
                  </a:lnTo>
                  <a:lnTo>
                    <a:pt x="1092853" y="4500"/>
                  </a:lnTo>
                  <a:lnTo>
                    <a:pt x="1046369" y="1133"/>
                  </a:lnTo>
                  <a:lnTo>
                    <a:pt x="999324" y="0"/>
                  </a:lnTo>
                  <a:lnTo>
                    <a:pt x="952587" y="1119"/>
                  </a:lnTo>
                  <a:lnTo>
                    <a:pt x="906399" y="4443"/>
                  </a:lnTo>
                  <a:lnTo>
                    <a:pt x="860807" y="9924"/>
                  </a:lnTo>
                  <a:lnTo>
                    <a:pt x="815858" y="17513"/>
                  </a:lnTo>
                  <a:lnTo>
                    <a:pt x="771600" y="27160"/>
                  </a:lnTo>
                  <a:lnTo>
                    <a:pt x="728081" y="38818"/>
                  </a:lnTo>
                  <a:lnTo>
                    <a:pt x="685347" y="52437"/>
                  </a:lnTo>
                  <a:lnTo>
                    <a:pt x="643446" y="67967"/>
                  </a:lnTo>
                  <a:lnTo>
                    <a:pt x="602426" y="85361"/>
                  </a:lnTo>
                  <a:lnTo>
                    <a:pt x="562333" y="104570"/>
                  </a:lnTo>
                  <a:lnTo>
                    <a:pt x="523215" y="125544"/>
                  </a:lnTo>
                  <a:lnTo>
                    <a:pt x="485119" y="148235"/>
                  </a:lnTo>
                  <a:lnTo>
                    <a:pt x="448093" y="172594"/>
                  </a:lnTo>
                  <a:lnTo>
                    <a:pt x="412185" y="198571"/>
                  </a:lnTo>
                  <a:lnTo>
                    <a:pt x="377440" y="226119"/>
                  </a:lnTo>
                  <a:lnTo>
                    <a:pt x="343907" y="255187"/>
                  </a:lnTo>
                  <a:lnTo>
                    <a:pt x="311634" y="285728"/>
                  </a:lnTo>
                  <a:lnTo>
                    <a:pt x="280667" y="317693"/>
                  </a:lnTo>
                  <a:lnTo>
                    <a:pt x="251054" y="351032"/>
                  </a:lnTo>
                  <a:lnTo>
                    <a:pt x="222842" y="385696"/>
                  </a:lnTo>
                  <a:lnTo>
                    <a:pt x="196078" y="421638"/>
                  </a:lnTo>
                  <a:lnTo>
                    <a:pt x="170810" y="458807"/>
                  </a:lnTo>
                  <a:lnTo>
                    <a:pt x="147086" y="497155"/>
                  </a:lnTo>
                  <a:lnTo>
                    <a:pt x="124952" y="536634"/>
                  </a:lnTo>
                  <a:lnTo>
                    <a:pt x="104456" y="577193"/>
                  </a:lnTo>
                  <a:lnTo>
                    <a:pt x="85645" y="618785"/>
                  </a:lnTo>
                  <a:lnTo>
                    <a:pt x="68567" y="661361"/>
                  </a:lnTo>
                  <a:lnTo>
                    <a:pt x="53269" y="704871"/>
                  </a:lnTo>
                  <a:lnTo>
                    <a:pt x="39798" y="749267"/>
                  </a:lnTo>
                  <a:lnTo>
                    <a:pt x="28202" y="794500"/>
                  </a:lnTo>
                  <a:lnTo>
                    <a:pt x="18528" y="840521"/>
                  </a:lnTo>
                  <a:lnTo>
                    <a:pt x="10824" y="887281"/>
                  </a:lnTo>
                  <a:lnTo>
                    <a:pt x="5136" y="934731"/>
                  </a:lnTo>
                  <a:lnTo>
                    <a:pt x="1512" y="982822"/>
                  </a:lnTo>
                  <a:lnTo>
                    <a:pt x="0" y="1031506"/>
                  </a:lnTo>
                  <a:lnTo>
                    <a:pt x="999324" y="1041272"/>
                  </a:lnTo>
                  <a:lnTo>
                    <a:pt x="1998687" y="1041272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5583" y="2515374"/>
              <a:ext cx="2609849" cy="165197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81182" y="2820542"/>
              <a:ext cx="1998980" cy="1041400"/>
            </a:xfrm>
            <a:custGeom>
              <a:avLst/>
              <a:gdLst/>
              <a:ahLst/>
              <a:cxnLst/>
              <a:rect l="l" t="t" r="r" b="b"/>
              <a:pathLst>
                <a:path w="1998979" h="1041400">
                  <a:moveTo>
                    <a:pt x="1998687" y="0"/>
                  </a:moveTo>
                  <a:lnTo>
                    <a:pt x="1997600" y="49017"/>
                  </a:lnTo>
                  <a:lnTo>
                    <a:pt x="1994368" y="97452"/>
                  </a:lnTo>
                  <a:lnTo>
                    <a:pt x="1989042" y="145253"/>
                  </a:lnTo>
                  <a:lnTo>
                    <a:pt x="1981667" y="192370"/>
                  </a:lnTo>
                  <a:lnTo>
                    <a:pt x="1972293" y="238755"/>
                  </a:lnTo>
                  <a:lnTo>
                    <a:pt x="1960968" y="284356"/>
                  </a:lnTo>
                  <a:lnTo>
                    <a:pt x="1947739" y="329123"/>
                  </a:lnTo>
                  <a:lnTo>
                    <a:pt x="1932654" y="373007"/>
                  </a:lnTo>
                  <a:lnTo>
                    <a:pt x="1915762" y="415958"/>
                  </a:lnTo>
                  <a:lnTo>
                    <a:pt x="1897110" y="457926"/>
                  </a:lnTo>
                  <a:lnTo>
                    <a:pt x="1876747" y="498860"/>
                  </a:lnTo>
                  <a:lnTo>
                    <a:pt x="1854720" y="538711"/>
                  </a:lnTo>
                  <a:lnTo>
                    <a:pt x="1831077" y="577429"/>
                  </a:lnTo>
                  <a:lnTo>
                    <a:pt x="1805867" y="614963"/>
                  </a:lnTo>
                  <a:lnTo>
                    <a:pt x="1779137" y="651264"/>
                  </a:lnTo>
                  <a:lnTo>
                    <a:pt x="1750936" y="686281"/>
                  </a:lnTo>
                  <a:lnTo>
                    <a:pt x="1721311" y="719965"/>
                  </a:lnTo>
                  <a:lnTo>
                    <a:pt x="1690310" y="752266"/>
                  </a:lnTo>
                  <a:lnTo>
                    <a:pt x="1657982" y="783133"/>
                  </a:lnTo>
                  <a:lnTo>
                    <a:pt x="1624373" y="812517"/>
                  </a:lnTo>
                  <a:lnTo>
                    <a:pt x="1589534" y="840368"/>
                  </a:lnTo>
                  <a:lnTo>
                    <a:pt x="1553510" y="866635"/>
                  </a:lnTo>
                  <a:lnTo>
                    <a:pt x="1516351" y="891269"/>
                  </a:lnTo>
                  <a:lnTo>
                    <a:pt x="1478104" y="914220"/>
                  </a:lnTo>
                  <a:lnTo>
                    <a:pt x="1438817" y="935437"/>
                  </a:lnTo>
                  <a:lnTo>
                    <a:pt x="1398539" y="954870"/>
                  </a:lnTo>
                  <a:lnTo>
                    <a:pt x="1357317" y="972471"/>
                  </a:lnTo>
                  <a:lnTo>
                    <a:pt x="1315199" y="988188"/>
                  </a:lnTo>
                  <a:lnTo>
                    <a:pt x="1272233" y="1001972"/>
                  </a:lnTo>
                  <a:lnTo>
                    <a:pt x="1228468" y="1013772"/>
                  </a:lnTo>
                  <a:lnTo>
                    <a:pt x="1183951" y="1023539"/>
                  </a:lnTo>
                  <a:lnTo>
                    <a:pt x="1138730" y="1031222"/>
                  </a:lnTo>
                  <a:lnTo>
                    <a:pt x="1092853" y="1036772"/>
                  </a:lnTo>
                  <a:lnTo>
                    <a:pt x="1046369" y="1040139"/>
                  </a:lnTo>
                  <a:lnTo>
                    <a:pt x="999324" y="1041272"/>
                  </a:lnTo>
                  <a:lnTo>
                    <a:pt x="952588" y="1040153"/>
                  </a:lnTo>
                  <a:lnTo>
                    <a:pt x="906401" y="1036829"/>
                  </a:lnTo>
                  <a:lnTo>
                    <a:pt x="860809" y="1031348"/>
                  </a:lnTo>
                  <a:lnTo>
                    <a:pt x="815862" y="1023759"/>
                  </a:lnTo>
                  <a:lnTo>
                    <a:pt x="771604" y="1014112"/>
                  </a:lnTo>
                  <a:lnTo>
                    <a:pt x="728086" y="1002454"/>
                  </a:lnTo>
                  <a:lnTo>
                    <a:pt x="685352" y="988835"/>
                  </a:lnTo>
                  <a:lnTo>
                    <a:pt x="643451" y="973305"/>
                  </a:lnTo>
                  <a:lnTo>
                    <a:pt x="602431" y="955911"/>
                  </a:lnTo>
                  <a:lnTo>
                    <a:pt x="562338" y="936702"/>
                  </a:lnTo>
                  <a:lnTo>
                    <a:pt x="523220" y="915728"/>
                  </a:lnTo>
                  <a:lnTo>
                    <a:pt x="485125" y="893037"/>
                  </a:lnTo>
                  <a:lnTo>
                    <a:pt x="448099" y="868678"/>
                  </a:lnTo>
                  <a:lnTo>
                    <a:pt x="412190" y="842701"/>
                  </a:lnTo>
                  <a:lnTo>
                    <a:pt x="377445" y="815153"/>
                  </a:lnTo>
                  <a:lnTo>
                    <a:pt x="343913" y="786085"/>
                  </a:lnTo>
                  <a:lnTo>
                    <a:pt x="311639" y="755544"/>
                  </a:lnTo>
                  <a:lnTo>
                    <a:pt x="280671" y="723579"/>
                  </a:lnTo>
                  <a:lnTo>
                    <a:pt x="251058" y="690240"/>
                  </a:lnTo>
                  <a:lnTo>
                    <a:pt x="222846" y="655576"/>
                  </a:lnTo>
                  <a:lnTo>
                    <a:pt x="196082" y="619634"/>
                  </a:lnTo>
                  <a:lnTo>
                    <a:pt x="170814" y="582465"/>
                  </a:lnTo>
                  <a:lnTo>
                    <a:pt x="147089" y="544117"/>
                  </a:lnTo>
                  <a:lnTo>
                    <a:pt x="124954" y="504638"/>
                  </a:lnTo>
                  <a:lnTo>
                    <a:pt x="104458" y="464079"/>
                  </a:lnTo>
                  <a:lnTo>
                    <a:pt x="85647" y="422487"/>
                  </a:lnTo>
                  <a:lnTo>
                    <a:pt x="68569" y="379911"/>
                  </a:lnTo>
                  <a:lnTo>
                    <a:pt x="53270" y="336401"/>
                  </a:lnTo>
                  <a:lnTo>
                    <a:pt x="39799" y="292005"/>
                  </a:lnTo>
                  <a:lnTo>
                    <a:pt x="28203" y="246772"/>
                  </a:lnTo>
                  <a:lnTo>
                    <a:pt x="18529" y="200751"/>
                  </a:lnTo>
                  <a:lnTo>
                    <a:pt x="10824" y="153991"/>
                  </a:lnTo>
                  <a:lnTo>
                    <a:pt x="5136" y="106541"/>
                  </a:lnTo>
                  <a:lnTo>
                    <a:pt x="1512" y="58450"/>
                  </a:lnTo>
                  <a:lnTo>
                    <a:pt x="0" y="9766"/>
                  </a:lnTo>
                  <a:lnTo>
                    <a:pt x="999324" y="0"/>
                  </a:lnTo>
                  <a:lnTo>
                    <a:pt x="1998687" y="0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608" y="1473708"/>
              <a:ext cx="2609836" cy="162480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598196" y="1779270"/>
              <a:ext cx="1998980" cy="1041400"/>
            </a:xfrm>
            <a:custGeom>
              <a:avLst/>
              <a:gdLst/>
              <a:ahLst/>
              <a:cxnLst/>
              <a:rect l="l" t="t" r="r" b="b"/>
              <a:pathLst>
                <a:path w="1998979" h="1041400">
                  <a:moveTo>
                    <a:pt x="1998687" y="1041272"/>
                  </a:moveTo>
                  <a:lnTo>
                    <a:pt x="1997600" y="992255"/>
                  </a:lnTo>
                  <a:lnTo>
                    <a:pt x="1994368" y="943820"/>
                  </a:lnTo>
                  <a:lnTo>
                    <a:pt x="1989042" y="896019"/>
                  </a:lnTo>
                  <a:lnTo>
                    <a:pt x="1981667" y="848902"/>
                  </a:lnTo>
                  <a:lnTo>
                    <a:pt x="1972293" y="802517"/>
                  </a:lnTo>
                  <a:lnTo>
                    <a:pt x="1960968" y="756916"/>
                  </a:lnTo>
                  <a:lnTo>
                    <a:pt x="1947739" y="712149"/>
                  </a:lnTo>
                  <a:lnTo>
                    <a:pt x="1932654" y="668265"/>
                  </a:lnTo>
                  <a:lnTo>
                    <a:pt x="1915762" y="625314"/>
                  </a:lnTo>
                  <a:lnTo>
                    <a:pt x="1897110" y="583346"/>
                  </a:lnTo>
                  <a:lnTo>
                    <a:pt x="1876747" y="542412"/>
                  </a:lnTo>
                  <a:lnTo>
                    <a:pt x="1854720" y="502561"/>
                  </a:lnTo>
                  <a:lnTo>
                    <a:pt x="1831077" y="463843"/>
                  </a:lnTo>
                  <a:lnTo>
                    <a:pt x="1805867" y="426309"/>
                  </a:lnTo>
                  <a:lnTo>
                    <a:pt x="1779137" y="390008"/>
                  </a:lnTo>
                  <a:lnTo>
                    <a:pt x="1750936" y="354991"/>
                  </a:lnTo>
                  <a:lnTo>
                    <a:pt x="1721311" y="321307"/>
                  </a:lnTo>
                  <a:lnTo>
                    <a:pt x="1690310" y="289006"/>
                  </a:lnTo>
                  <a:lnTo>
                    <a:pt x="1657982" y="258139"/>
                  </a:lnTo>
                  <a:lnTo>
                    <a:pt x="1624373" y="228755"/>
                  </a:lnTo>
                  <a:lnTo>
                    <a:pt x="1589534" y="200904"/>
                  </a:lnTo>
                  <a:lnTo>
                    <a:pt x="1553510" y="174637"/>
                  </a:lnTo>
                  <a:lnTo>
                    <a:pt x="1516351" y="150003"/>
                  </a:lnTo>
                  <a:lnTo>
                    <a:pt x="1478104" y="127052"/>
                  </a:lnTo>
                  <a:lnTo>
                    <a:pt x="1438817" y="105835"/>
                  </a:lnTo>
                  <a:lnTo>
                    <a:pt x="1398539" y="86402"/>
                  </a:lnTo>
                  <a:lnTo>
                    <a:pt x="1357317" y="68801"/>
                  </a:lnTo>
                  <a:lnTo>
                    <a:pt x="1315199" y="53084"/>
                  </a:lnTo>
                  <a:lnTo>
                    <a:pt x="1272233" y="39300"/>
                  </a:lnTo>
                  <a:lnTo>
                    <a:pt x="1228468" y="27500"/>
                  </a:lnTo>
                  <a:lnTo>
                    <a:pt x="1183951" y="17733"/>
                  </a:lnTo>
                  <a:lnTo>
                    <a:pt x="1138730" y="10050"/>
                  </a:lnTo>
                  <a:lnTo>
                    <a:pt x="1092853" y="4500"/>
                  </a:lnTo>
                  <a:lnTo>
                    <a:pt x="1046369" y="1133"/>
                  </a:lnTo>
                  <a:lnTo>
                    <a:pt x="999324" y="0"/>
                  </a:lnTo>
                  <a:lnTo>
                    <a:pt x="952587" y="1119"/>
                  </a:lnTo>
                  <a:lnTo>
                    <a:pt x="906399" y="4443"/>
                  </a:lnTo>
                  <a:lnTo>
                    <a:pt x="860807" y="9924"/>
                  </a:lnTo>
                  <a:lnTo>
                    <a:pt x="815858" y="17513"/>
                  </a:lnTo>
                  <a:lnTo>
                    <a:pt x="771600" y="27160"/>
                  </a:lnTo>
                  <a:lnTo>
                    <a:pt x="728081" y="38818"/>
                  </a:lnTo>
                  <a:lnTo>
                    <a:pt x="685347" y="52437"/>
                  </a:lnTo>
                  <a:lnTo>
                    <a:pt x="643446" y="67967"/>
                  </a:lnTo>
                  <a:lnTo>
                    <a:pt x="602426" y="85361"/>
                  </a:lnTo>
                  <a:lnTo>
                    <a:pt x="562333" y="104570"/>
                  </a:lnTo>
                  <a:lnTo>
                    <a:pt x="523215" y="125544"/>
                  </a:lnTo>
                  <a:lnTo>
                    <a:pt x="485119" y="148235"/>
                  </a:lnTo>
                  <a:lnTo>
                    <a:pt x="448093" y="172594"/>
                  </a:lnTo>
                  <a:lnTo>
                    <a:pt x="412185" y="198571"/>
                  </a:lnTo>
                  <a:lnTo>
                    <a:pt x="377440" y="226119"/>
                  </a:lnTo>
                  <a:lnTo>
                    <a:pt x="343907" y="255187"/>
                  </a:lnTo>
                  <a:lnTo>
                    <a:pt x="311634" y="285728"/>
                  </a:lnTo>
                  <a:lnTo>
                    <a:pt x="280667" y="317693"/>
                  </a:lnTo>
                  <a:lnTo>
                    <a:pt x="251054" y="351032"/>
                  </a:lnTo>
                  <a:lnTo>
                    <a:pt x="222842" y="385696"/>
                  </a:lnTo>
                  <a:lnTo>
                    <a:pt x="196078" y="421638"/>
                  </a:lnTo>
                  <a:lnTo>
                    <a:pt x="170810" y="458807"/>
                  </a:lnTo>
                  <a:lnTo>
                    <a:pt x="147086" y="497155"/>
                  </a:lnTo>
                  <a:lnTo>
                    <a:pt x="124952" y="536634"/>
                  </a:lnTo>
                  <a:lnTo>
                    <a:pt x="104456" y="577193"/>
                  </a:lnTo>
                  <a:lnTo>
                    <a:pt x="85645" y="618785"/>
                  </a:lnTo>
                  <a:lnTo>
                    <a:pt x="68567" y="661361"/>
                  </a:lnTo>
                  <a:lnTo>
                    <a:pt x="53269" y="704871"/>
                  </a:lnTo>
                  <a:lnTo>
                    <a:pt x="39798" y="749267"/>
                  </a:lnTo>
                  <a:lnTo>
                    <a:pt x="28202" y="794500"/>
                  </a:lnTo>
                  <a:lnTo>
                    <a:pt x="18528" y="840521"/>
                  </a:lnTo>
                  <a:lnTo>
                    <a:pt x="10824" y="887281"/>
                  </a:lnTo>
                  <a:lnTo>
                    <a:pt x="5136" y="934731"/>
                  </a:lnTo>
                  <a:lnTo>
                    <a:pt x="1512" y="982822"/>
                  </a:lnTo>
                  <a:lnTo>
                    <a:pt x="0" y="1031506"/>
                  </a:lnTo>
                  <a:lnTo>
                    <a:pt x="999324" y="1041272"/>
                  </a:lnTo>
                  <a:lnTo>
                    <a:pt x="1998687" y="1041272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6139" y="1893582"/>
              <a:ext cx="908303" cy="9082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0426" y="2139068"/>
              <a:ext cx="95747" cy="12769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4720" y="2140221"/>
              <a:ext cx="65885" cy="1261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0295" y="2139839"/>
              <a:ext cx="95136" cy="12692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356437" y="1959863"/>
              <a:ext cx="628650" cy="777240"/>
            </a:xfrm>
            <a:custGeom>
              <a:avLst/>
              <a:gdLst/>
              <a:ahLst/>
              <a:cxnLst/>
              <a:rect l="l" t="t" r="r" b="b"/>
              <a:pathLst>
                <a:path w="628650" h="777239">
                  <a:moveTo>
                    <a:pt x="499389" y="71437"/>
                  </a:moveTo>
                  <a:lnTo>
                    <a:pt x="494296" y="66344"/>
                  </a:lnTo>
                  <a:lnTo>
                    <a:pt x="122555" y="66344"/>
                  </a:lnTo>
                  <a:lnTo>
                    <a:pt x="122555" y="89090"/>
                  </a:lnTo>
                  <a:lnTo>
                    <a:pt x="122555" y="397789"/>
                  </a:lnTo>
                  <a:lnTo>
                    <a:pt x="76009" y="397789"/>
                  </a:lnTo>
                  <a:lnTo>
                    <a:pt x="76009" y="89090"/>
                  </a:lnTo>
                  <a:lnTo>
                    <a:pt x="122555" y="89090"/>
                  </a:lnTo>
                  <a:lnTo>
                    <a:pt x="122555" y="66344"/>
                  </a:lnTo>
                  <a:lnTo>
                    <a:pt x="76009" y="66344"/>
                  </a:lnTo>
                  <a:lnTo>
                    <a:pt x="76009" y="31610"/>
                  </a:lnTo>
                  <a:lnTo>
                    <a:pt x="74218" y="22758"/>
                  </a:lnTo>
                  <a:lnTo>
                    <a:pt x="73520" y="19316"/>
                  </a:lnTo>
                  <a:lnTo>
                    <a:pt x="66738" y="9271"/>
                  </a:lnTo>
                  <a:lnTo>
                    <a:pt x="56692" y="2489"/>
                  </a:lnTo>
                  <a:lnTo>
                    <a:pt x="53251" y="1803"/>
                  </a:lnTo>
                  <a:lnTo>
                    <a:pt x="53251" y="26733"/>
                  </a:lnTo>
                  <a:lnTo>
                    <a:pt x="53251" y="749973"/>
                  </a:lnTo>
                  <a:lnTo>
                    <a:pt x="49276" y="753948"/>
                  </a:lnTo>
                  <a:lnTo>
                    <a:pt x="26733" y="753948"/>
                  </a:lnTo>
                  <a:lnTo>
                    <a:pt x="22758" y="749973"/>
                  </a:lnTo>
                  <a:lnTo>
                    <a:pt x="22758" y="26733"/>
                  </a:lnTo>
                  <a:lnTo>
                    <a:pt x="26733" y="22758"/>
                  </a:lnTo>
                  <a:lnTo>
                    <a:pt x="49276" y="22758"/>
                  </a:lnTo>
                  <a:lnTo>
                    <a:pt x="53251" y="26733"/>
                  </a:lnTo>
                  <a:lnTo>
                    <a:pt x="53251" y="1803"/>
                  </a:lnTo>
                  <a:lnTo>
                    <a:pt x="44399" y="0"/>
                  </a:lnTo>
                  <a:lnTo>
                    <a:pt x="31623" y="0"/>
                  </a:lnTo>
                  <a:lnTo>
                    <a:pt x="19329" y="2489"/>
                  </a:lnTo>
                  <a:lnTo>
                    <a:pt x="9271" y="9271"/>
                  </a:lnTo>
                  <a:lnTo>
                    <a:pt x="2489" y="19316"/>
                  </a:lnTo>
                  <a:lnTo>
                    <a:pt x="0" y="31610"/>
                  </a:lnTo>
                  <a:lnTo>
                    <a:pt x="0" y="745083"/>
                  </a:lnTo>
                  <a:lnTo>
                    <a:pt x="2489" y="757377"/>
                  </a:lnTo>
                  <a:lnTo>
                    <a:pt x="9271" y="767422"/>
                  </a:lnTo>
                  <a:lnTo>
                    <a:pt x="19329" y="774217"/>
                  </a:lnTo>
                  <a:lnTo>
                    <a:pt x="31623" y="776693"/>
                  </a:lnTo>
                  <a:lnTo>
                    <a:pt x="44399" y="776693"/>
                  </a:lnTo>
                  <a:lnTo>
                    <a:pt x="76009" y="745083"/>
                  </a:lnTo>
                  <a:lnTo>
                    <a:pt x="76009" y="420547"/>
                  </a:lnTo>
                  <a:lnTo>
                    <a:pt x="239242" y="420547"/>
                  </a:lnTo>
                  <a:lnTo>
                    <a:pt x="244335" y="415455"/>
                  </a:lnTo>
                  <a:lnTo>
                    <a:pt x="244335" y="402894"/>
                  </a:lnTo>
                  <a:lnTo>
                    <a:pt x="239242" y="397789"/>
                  </a:lnTo>
                  <a:lnTo>
                    <a:pt x="145313" y="397789"/>
                  </a:lnTo>
                  <a:lnTo>
                    <a:pt x="145313" y="89090"/>
                  </a:lnTo>
                  <a:lnTo>
                    <a:pt x="494296" y="89090"/>
                  </a:lnTo>
                  <a:lnTo>
                    <a:pt x="499389" y="83997"/>
                  </a:lnTo>
                  <a:lnTo>
                    <a:pt x="499389" y="71437"/>
                  </a:lnTo>
                  <a:close/>
                </a:path>
                <a:path w="628650" h="777239">
                  <a:moveTo>
                    <a:pt x="628624" y="102209"/>
                  </a:moveTo>
                  <a:lnTo>
                    <a:pt x="625805" y="88265"/>
                  </a:lnTo>
                  <a:lnTo>
                    <a:pt x="618109" y="76860"/>
                  </a:lnTo>
                  <a:lnTo>
                    <a:pt x="606704" y="69164"/>
                  </a:lnTo>
                  <a:lnTo>
                    <a:pt x="592759" y="66344"/>
                  </a:lnTo>
                  <a:lnTo>
                    <a:pt x="527240" y="66344"/>
                  </a:lnTo>
                  <a:lnTo>
                    <a:pt x="522147" y="71437"/>
                  </a:lnTo>
                  <a:lnTo>
                    <a:pt x="522147" y="83997"/>
                  </a:lnTo>
                  <a:lnTo>
                    <a:pt x="527240" y="89090"/>
                  </a:lnTo>
                  <a:lnTo>
                    <a:pt x="599998" y="89090"/>
                  </a:lnTo>
                  <a:lnTo>
                    <a:pt x="605878" y="94983"/>
                  </a:lnTo>
                  <a:lnTo>
                    <a:pt x="605878" y="391909"/>
                  </a:lnTo>
                  <a:lnTo>
                    <a:pt x="599998" y="397789"/>
                  </a:lnTo>
                  <a:lnTo>
                    <a:pt x="272186" y="397789"/>
                  </a:lnTo>
                  <a:lnTo>
                    <a:pt x="267093" y="402882"/>
                  </a:lnTo>
                  <a:lnTo>
                    <a:pt x="267093" y="415455"/>
                  </a:lnTo>
                  <a:lnTo>
                    <a:pt x="272186" y="420547"/>
                  </a:lnTo>
                  <a:lnTo>
                    <a:pt x="592759" y="420547"/>
                  </a:lnTo>
                  <a:lnTo>
                    <a:pt x="606704" y="417728"/>
                  </a:lnTo>
                  <a:lnTo>
                    <a:pt x="618109" y="410032"/>
                  </a:lnTo>
                  <a:lnTo>
                    <a:pt x="625805" y="398627"/>
                  </a:lnTo>
                  <a:lnTo>
                    <a:pt x="628624" y="384683"/>
                  </a:lnTo>
                  <a:lnTo>
                    <a:pt x="628624" y="102209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768490" y="2885221"/>
            <a:ext cx="162827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C4694"/>
                </a:solidFill>
                <a:latin typeface="Arial MT"/>
                <a:cs typeface="Arial MT"/>
              </a:rPr>
              <a:t>Password</a:t>
            </a:r>
            <a:r>
              <a:rPr sz="2000" spc="-85" dirty="0">
                <a:solidFill>
                  <a:srgbClr val="EC4694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27759" y="2857500"/>
            <a:ext cx="883919" cy="883919"/>
            <a:chOff x="1127759" y="2857500"/>
            <a:chExt cx="883919" cy="883919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7759" y="2857500"/>
              <a:ext cx="883919" cy="8839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95298" y="2924022"/>
              <a:ext cx="150495" cy="657225"/>
            </a:xfrm>
            <a:custGeom>
              <a:avLst/>
              <a:gdLst/>
              <a:ahLst/>
              <a:cxnLst/>
              <a:rect l="l" t="t" r="r" b="b"/>
              <a:pathLst>
                <a:path w="150494" h="657225">
                  <a:moveTo>
                    <a:pt x="150456" y="130060"/>
                  </a:moveTo>
                  <a:lnTo>
                    <a:pt x="149567" y="123075"/>
                  </a:lnTo>
                  <a:lnTo>
                    <a:pt x="146913" y="115976"/>
                  </a:lnTo>
                  <a:lnTo>
                    <a:pt x="126593" y="75349"/>
                  </a:lnTo>
                  <a:lnTo>
                    <a:pt x="126593" y="128790"/>
                  </a:lnTo>
                  <a:lnTo>
                    <a:pt x="126479" y="130276"/>
                  </a:lnTo>
                  <a:lnTo>
                    <a:pt x="125323" y="130835"/>
                  </a:lnTo>
                  <a:lnTo>
                    <a:pt x="25285" y="130835"/>
                  </a:lnTo>
                  <a:lnTo>
                    <a:pt x="24142" y="130352"/>
                  </a:lnTo>
                  <a:lnTo>
                    <a:pt x="23926" y="130352"/>
                  </a:lnTo>
                  <a:lnTo>
                    <a:pt x="23876" y="128790"/>
                  </a:lnTo>
                  <a:lnTo>
                    <a:pt x="75234" y="26098"/>
                  </a:lnTo>
                  <a:lnTo>
                    <a:pt x="126593" y="128790"/>
                  </a:lnTo>
                  <a:lnTo>
                    <a:pt x="126593" y="75349"/>
                  </a:lnTo>
                  <a:lnTo>
                    <a:pt x="101968" y="26098"/>
                  </a:lnTo>
                  <a:lnTo>
                    <a:pt x="96672" y="15494"/>
                  </a:lnTo>
                  <a:lnTo>
                    <a:pt x="92456" y="8928"/>
                  </a:lnTo>
                  <a:lnTo>
                    <a:pt x="87363" y="4064"/>
                  </a:lnTo>
                  <a:lnTo>
                    <a:pt x="81559" y="1041"/>
                  </a:lnTo>
                  <a:lnTo>
                    <a:pt x="75234" y="0"/>
                  </a:lnTo>
                  <a:lnTo>
                    <a:pt x="68922" y="1041"/>
                  </a:lnTo>
                  <a:lnTo>
                    <a:pt x="3556" y="115963"/>
                  </a:lnTo>
                  <a:lnTo>
                    <a:pt x="0" y="130060"/>
                  </a:lnTo>
                  <a:lnTo>
                    <a:pt x="876" y="136702"/>
                  </a:lnTo>
                  <a:lnTo>
                    <a:pt x="27508" y="154736"/>
                  </a:lnTo>
                  <a:lnTo>
                    <a:pt x="63284" y="154736"/>
                  </a:lnTo>
                  <a:lnTo>
                    <a:pt x="63284" y="651332"/>
                  </a:lnTo>
                  <a:lnTo>
                    <a:pt x="68630" y="656691"/>
                  </a:lnTo>
                  <a:lnTo>
                    <a:pt x="81838" y="656691"/>
                  </a:lnTo>
                  <a:lnTo>
                    <a:pt x="87185" y="651332"/>
                  </a:lnTo>
                  <a:lnTo>
                    <a:pt x="87185" y="154736"/>
                  </a:lnTo>
                  <a:lnTo>
                    <a:pt x="122948" y="154736"/>
                  </a:lnTo>
                  <a:lnTo>
                    <a:pt x="150355" y="130835"/>
                  </a:lnTo>
                  <a:lnTo>
                    <a:pt x="150456" y="130060"/>
                  </a:lnTo>
                  <a:close/>
                </a:path>
              </a:pathLst>
            </a:custGeom>
            <a:solidFill>
              <a:srgbClr val="FFA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0765" y="3556798"/>
              <a:ext cx="119545" cy="11950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03159" y="3090710"/>
              <a:ext cx="335280" cy="346710"/>
            </a:xfrm>
            <a:custGeom>
              <a:avLst/>
              <a:gdLst/>
              <a:ahLst/>
              <a:cxnLst/>
              <a:rect l="l" t="t" r="r" b="b"/>
              <a:pathLst>
                <a:path w="335280" h="346710">
                  <a:moveTo>
                    <a:pt x="181000" y="336169"/>
                  </a:moveTo>
                  <a:lnTo>
                    <a:pt x="179971" y="328663"/>
                  </a:lnTo>
                  <a:lnTo>
                    <a:pt x="174713" y="324675"/>
                  </a:lnTo>
                  <a:lnTo>
                    <a:pt x="59778" y="237490"/>
                  </a:lnTo>
                  <a:lnTo>
                    <a:pt x="59778" y="164909"/>
                  </a:lnTo>
                  <a:lnTo>
                    <a:pt x="66421" y="163550"/>
                  </a:lnTo>
                  <a:lnTo>
                    <a:pt x="81622" y="153301"/>
                  </a:lnTo>
                  <a:lnTo>
                    <a:pt x="88290" y="143421"/>
                  </a:lnTo>
                  <a:lnTo>
                    <a:pt x="91884" y="138099"/>
                  </a:lnTo>
                  <a:lnTo>
                    <a:pt x="95643" y="119519"/>
                  </a:lnTo>
                  <a:lnTo>
                    <a:pt x="91884" y="100926"/>
                  </a:lnTo>
                  <a:lnTo>
                    <a:pt x="88290" y="95618"/>
                  </a:lnTo>
                  <a:lnTo>
                    <a:pt x="81622" y="85725"/>
                  </a:lnTo>
                  <a:lnTo>
                    <a:pt x="71729" y="79057"/>
                  </a:lnTo>
                  <a:lnTo>
                    <a:pt x="71729" y="119519"/>
                  </a:lnTo>
                  <a:lnTo>
                    <a:pt x="69850" y="128803"/>
                  </a:lnTo>
                  <a:lnTo>
                    <a:pt x="64719" y="136410"/>
                  </a:lnTo>
                  <a:lnTo>
                    <a:pt x="57124" y="141528"/>
                  </a:lnTo>
                  <a:lnTo>
                    <a:pt x="47879" y="143408"/>
                  </a:lnTo>
                  <a:lnTo>
                    <a:pt x="38531" y="141541"/>
                  </a:lnTo>
                  <a:lnTo>
                    <a:pt x="30924" y="136410"/>
                  </a:lnTo>
                  <a:lnTo>
                    <a:pt x="25793" y="128816"/>
                  </a:lnTo>
                  <a:lnTo>
                    <a:pt x="23914" y="119519"/>
                  </a:lnTo>
                  <a:lnTo>
                    <a:pt x="25793" y="110223"/>
                  </a:lnTo>
                  <a:lnTo>
                    <a:pt x="30924" y="102616"/>
                  </a:lnTo>
                  <a:lnTo>
                    <a:pt x="38531" y="97497"/>
                  </a:lnTo>
                  <a:lnTo>
                    <a:pt x="47828" y="95618"/>
                  </a:lnTo>
                  <a:lnTo>
                    <a:pt x="57124" y="97497"/>
                  </a:lnTo>
                  <a:lnTo>
                    <a:pt x="64719" y="102616"/>
                  </a:lnTo>
                  <a:lnTo>
                    <a:pt x="69850" y="110223"/>
                  </a:lnTo>
                  <a:lnTo>
                    <a:pt x="71729" y="119519"/>
                  </a:lnTo>
                  <a:lnTo>
                    <a:pt x="71729" y="79057"/>
                  </a:lnTo>
                  <a:lnTo>
                    <a:pt x="66421" y="75476"/>
                  </a:lnTo>
                  <a:lnTo>
                    <a:pt x="47828" y="71704"/>
                  </a:lnTo>
                  <a:lnTo>
                    <a:pt x="29235" y="75476"/>
                  </a:lnTo>
                  <a:lnTo>
                    <a:pt x="14033" y="85725"/>
                  </a:lnTo>
                  <a:lnTo>
                    <a:pt x="3771" y="100926"/>
                  </a:lnTo>
                  <a:lnTo>
                    <a:pt x="0" y="119519"/>
                  </a:lnTo>
                  <a:lnTo>
                    <a:pt x="3771" y="138099"/>
                  </a:lnTo>
                  <a:lnTo>
                    <a:pt x="14033" y="153301"/>
                  </a:lnTo>
                  <a:lnTo>
                    <a:pt x="29235" y="163550"/>
                  </a:lnTo>
                  <a:lnTo>
                    <a:pt x="35864" y="164896"/>
                  </a:lnTo>
                  <a:lnTo>
                    <a:pt x="35864" y="247167"/>
                  </a:lnTo>
                  <a:lnTo>
                    <a:pt x="37617" y="250685"/>
                  </a:lnTo>
                  <a:lnTo>
                    <a:pt x="162420" y="345351"/>
                  </a:lnTo>
                  <a:lnTo>
                    <a:pt x="164947" y="346151"/>
                  </a:lnTo>
                  <a:lnTo>
                    <a:pt x="171081" y="346151"/>
                  </a:lnTo>
                  <a:lnTo>
                    <a:pt x="174663" y="344525"/>
                  </a:lnTo>
                  <a:lnTo>
                    <a:pt x="181000" y="336169"/>
                  </a:lnTo>
                  <a:close/>
                </a:path>
                <a:path w="335280" h="346710">
                  <a:moveTo>
                    <a:pt x="334733" y="23787"/>
                  </a:moveTo>
                  <a:lnTo>
                    <a:pt x="332867" y="14541"/>
                  </a:lnTo>
                  <a:lnTo>
                    <a:pt x="327761" y="6972"/>
                  </a:lnTo>
                  <a:lnTo>
                    <a:pt x="320192" y="1866"/>
                  </a:lnTo>
                  <a:lnTo>
                    <a:pt x="310934" y="0"/>
                  </a:lnTo>
                  <a:lnTo>
                    <a:pt x="310934" y="71704"/>
                  </a:lnTo>
                  <a:lnTo>
                    <a:pt x="293674" y="71755"/>
                  </a:lnTo>
                  <a:lnTo>
                    <a:pt x="287032" y="71704"/>
                  </a:lnTo>
                  <a:lnTo>
                    <a:pt x="280428" y="71704"/>
                  </a:lnTo>
                  <a:lnTo>
                    <a:pt x="263004" y="71818"/>
                  </a:lnTo>
                  <a:lnTo>
                    <a:pt x="263004" y="23901"/>
                  </a:lnTo>
                  <a:lnTo>
                    <a:pt x="310832" y="23787"/>
                  </a:lnTo>
                  <a:lnTo>
                    <a:pt x="310934" y="71704"/>
                  </a:lnTo>
                  <a:lnTo>
                    <a:pt x="310934" y="0"/>
                  </a:lnTo>
                  <a:lnTo>
                    <a:pt x="262902" y="0"/>
                  </a:lnTo>
                  <a:lnTo>
                    <a:pt x="253644" y="1866"/>
                  </a:lnTo>
                  <a:lnTo>
                    <a:pt x="246075" y="6972"/>
                  </a:lnTo>
                  <a:lnTo>
                    <a:pt x="240969" y="14541"/>
                  </a:lnTo>
                  <a:lnTo>
                    <a:pt x="239102" y="23787"/>
                  </a:lnTo>
                  <a:lnTo>
                    <a:pt x="239102" y="71818"/>
                  </a:lnTo>
                  <a:lnTo>
                    <a:pt x="240969" y="81064"/>
                  </a:lnTo>
                  <a:lnTo>
                    <a:pt x="246075" y="88633"/>
                  </a:lnTo>
                  <a:lnTo>
                    <a:pt x="253644" y="93738"/>
                  </a:lnTo>
                  <a:lnTo>
                    <a:pt x="262902" y="95605"/>
                  </a:lnTo>
                  <a:lnTo>
                    <a:pt x="275082" y="95605"/>
                  </a:lnTo>
                  <a:lnTo>
                    <a:pt x="275082" y="165785"/>
                  </a:lnTo>
                  <a:lnTo>
                    <a:pt x="154889" y="256959"/>
                  </a:lnTo>
                  <a:lnTo>
                    <a:pt x="153860" y="264464"/>
                  </a:lnTo>
                  <a:lnTo>
                    <a:pt x="160197" y="272821"/>
                  </a:lnTo>
                  <a:lnTo>
                    <a:pt x="163766" y="274447"/>
                  </a:lnTo>
                  <a:lnTo>
                    <a:pt x="169900" y="274447"/>
                  </a:lnTo>
                  <a:lnTo>
                    <a:pt x="172440" y="273646"/>
                  </a:lnTo>
                  <a:lnTo>
                    <a:pt x="297230" y="178981"/>
                  </a:lnTo>
                  <a:lnTo>
                    <a:pt x="298983" y="175463"/>
                  </a:lnTo>
                  <a:lnTo>
                    <a:pt x="298983" y="95605"/>
                  </a:lnTo>
                  <a:lnTo>
                    <a:pt x="310934" y="95605"/>
                  </a:lnTo>
                  <a:lnTo>
                    <a:pt x="320192" y="93738"/>
                  </a:lnTo>
                  <a:lnTo>
                    <a:pt x="327761" y="88633"/>
                  </a:lnTo>
                  <a:lnTo>
                    <a:pt x="332867" y="81076"/>
                  </a:lnTo>
                  <a:lnTo>
                    <a:pt x="334733" y="71818"/>
                  </a:lnTo>
                  <a:lnTo>
                    <a:pt x="334733" y="23787"/>
                  </a:lnTo>
                  <a:close/>
                </a:path>
              </a:pathLst>
            </a:custGeom>
            <a:solidFill>
              <a:srgbClr val="FFA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8500" y="209550"/>
            <a:ext cx="266700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sz="2500" b="1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Closing</a:t>
            </a:r>
            <a:r>
              <a:rPr lang="en-IN" sz="2500" b="1" spc="-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b="1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Remarks</a:t>
            </a:r>
            <a:r>
              <a:rPr lang="en-IN" sz="2500" b="1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1504950"/>
            <a:ext cx="662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 algn="thaiDi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Don’t base your authentication on public </a:t>
            </a:r>
            <a:r>
              <a:rPr sz="2400" spc="114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f</a:t>
            </a:r>
            <a:r>
              <a:rPr lang="en-IN" sz="2400" spc="28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ac</a:t>
            </a:r>
            <a:r>
              <a:rPr sz="2400" spc="25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t</a:t>
            </a:r>
            <a:r>
              <a:rPr sz="2400" spc="254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r</a:t>
            </a:r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s.</a:t>
            </a:r>
            <a:endParaRPr sz="2400" dirty="0">
              <a:solidFill>
                <a:schemeClr val="accent5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8234" y="1444855"/>
            <a:ext cx="3426366" cy="162031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5000" spc="-5" dirty="0">
                <a:latin typeface="SF Compact Display" panose="020B0504030202060204" pitchFamily="34" charset="0"/>
                <a:cs typeface="Arial MT"/>
              </a:rPr>
              <a:t>Th</a:t>
            </a:r>
            <a:r>
              <a:rPr lang="en-IN" sz="5000" spc="-5" dirty="0">
                <a:latin typeface="SF Compact Display" panose="020B0504030202060204" pitchFamily="34" charset="0"/>
                <a:cs typeface="Arial MT"/>
              </a:rPr>
              <a:t>ank</a:t>
            </a:r>
            <a:r>
              <a:rPr lang="en-IN" sz="5000" spc="-65" dirty="0">
                <a:latin typeface="SF Compact Display" panose="020B0504030202060204" pitchFamily="34" charset="0"/>
                <a:cs typeface="Arial MT"/>
              </a:rPr>
              <a:t> </a:t>
            </a:r>
            <a:r>
              <a:rPr lang="en-IN" sz="5000" spc="-5" dirty="0">
                <a:latin typeface="SF Compact Display" panose="020B0504030202060204" pitchFamily="34" charset="0"/>
                <a:cs typeface="Arial MT"/>
              </a:rPr>
              <a:t>You!</a:t>
            </a:r>
            <a:br>
              <a:rPr lang="en-IN" sz="5000" spc="-5" dirty="0">
                <a:latin typeface="SF Compact Display" panose="020B0504030202060204" pitchFamily="34" charset="0"/>
                <a:cs typeface="Arial MT"/>
              </a:rPr>
            </a:br>
            <a:r>
              <a:rPr lang="en-IN" sz="5000" spc="-5" dirty="0">
                <a:latin typeface="SF Compact Display" panose="020B0504030202060204" pitchFamily="34" charset="0"/>
                <a:cs typeface="Arial MT"/>
              </a:rPr>
              <a:t>   </a:t>
            </a:r>
            <a:r>
              <a:rPr lang="en-IN" sz="1600" u="sng" spc="-5" dirty="0">
                <a:solidFill>
                  <a:srgbClr val="00B050"/>
                </a:solidFill>
                <a:latin typeface="SF Compact Display" panose="020B0504030202060204" pitchFamily="34" charset="0"/>
                <a:cs typeface="Arial MT"/>
              </a:rPr>
              <a:t>https://singhnikhil.netlify.app/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96BB8-768E-53E7-29F5-B1202845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93" y="2571750"/>
            <a:ext cx="532425" cy="4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18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895 Any Questions Stock Photos - Free &amp; Royalty-Free Stock Photos from  Dreamstime">
            <a:extLst>
              <a:ext uri="{FF2B5EF4-FFF2-40B4-BE49-F238E27FC236}">
                <a16:creationId xmlns:a16="http://schemas.microsoft.com/office/drawing/2014/main" id="{E6C9441B-0879-8AE0-2623-7829A48C7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25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26740"/>
            <a:ext cx="381000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PASSWORDLESS</a:t>
            </a: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b="1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6900" y="2751132"/>
            <a:ext cx="167322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95"/>
              </a:spcBef>
            </a:pPr>
            <a:r>
              <a:rPr spc="55" dirty="0">
                <a:solidFill>
                  <a:srgbClr val="FFACE7"/>
                </a:solidFill>
                <a:latin typeface="SF Compact Display" panose="020B0504030202060204" pitchFamily="34" charset="0"/>
                <a:cs typeface="Times New Roman"/>
              </a:rPr>
              <a:t>WEAK</a:t>
            </a:r>
            <a:endParaRPr dirty="0">
              <a:latin typeface="SF Compact Display" panose="020B0504030202060204" pitchFamily="34" charset="0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105" dirty="0">
                <a:solidFill>
                  <a:srgbClr val="FFACE7"/>
                </a:solidFill>
                <a:latin typeface="SF Compact Display" panose="020B0504030202060204" pitchFamily="34" charset="0"/>
                <a:cs typeface="Times New Roman"/>
              </a:rPr>
              <a:t>PASSWORDS</a:t>
            </a:r>
            <a:endParaRPr dirty="0">
              <a:latin typeface="SF Compact Display" panose="020B0504030202060204" pitchFamily="34" charset="0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8169" y="2751131"/>
            <a:ext cx="116451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4010">
              <a:lnSpc>
                <a:spcPct val="100000"/>
              </a:lnSpc>
              <a:spcBef>
                <a:spcPts val="95"/>
              </a:spcBef>
            </a:pPr>
            <a:r>
              <a:rPr spc="2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DATA </a:t>
            </a:r>
            <a:r>
              <a:rPr spc="2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 </a:t>
            </a:r>
            <a:r>
              <a:rPr spc="4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B</a:t>
            </a:r>
            <a:r>
              <a:rPr spc="8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R</a:t>
            </a:r>
            <a:r>
              <a:rPr spc="4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E</a:t>
            </a:r>
            <a:r>
              <a:rPr spc="40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A</a:t>
            </a:r>
            <a:r>
              <a:rPr spc="4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C</a:t>
            </a:r>
            <a:r>
              <a:rPr spc="5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H</a:t>
            </a:r>
            <a:r>
              <a:rPr spc="45" dirty="0">
                <a:solidFill>
                  <a:srgbClr val="FF348B"/>
                </a:solidFill>
                <a:latin typeface="SF Compact Display" panose="020B0504030202060204" pitchFamily="34" charset="0"/>
                <a:cs typeface="Times New Roman"/>
              </a:rPr>
              <a:t>ES</a:t>
            </a:r>
            <a:endParaRPr dirty="0">
              <a:latin typeface="SF Compact Display" panose="020B0504030202060204" pitchFamily="34" charset="0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2753" y="2751131"/>
            <a:ext cx="116451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5080" indent="-30480" algn="ctr">
              <a:lnSpc>
                <a:spcPct val="100000"/>
              </a:lnSpc>
              <a:spcBef>
                <a:spcPts val="95"/>
              </a:spcBef>
            </a:pPr>
            <a:r>
              <a:rPr lang="en-IN" sz="1700" spc="225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PHISHING</a:t>
            </a:r>
            <a:r>
              <a:rPr spc="-5"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  </a:t>
            </a:r>
            <a:r>
              <a:rPr dirty="0">
                <a:solidFill>
                  <a:srgbClr val="36FFF4"/>
                </a:solidFill>
                <a:latin typeface="SF Compact Display" panose="020B0504030202060204" pitchFamily="34" charset="0"/>
                <a:cs typeface="Times New Roman"/>
              </a:rPr>
              <a:t>ATTACKS</a:t>
            </a:r>
            <a:endParaRPr dirty="0">
              <a:latin typeface="SF Compact Display" panose="020B0504030202060204" pitchFamily="34" charset="0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17337" y="2757266"/>
            <a:ext cx="715968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R</a:t>
            </a:r>
            <a:r>
              <a:rPr spc="45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E</a:t>
            </a:r>
            <a:r>
              <a:rPr spc="60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U</a:t>
            </a:r>
            <a:r>
              <a:rPr spc="110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S</a:t>
            </a:r>
            <a:r>
              <a:rPr spc="-5" dirty="0">
                <a:solidFill>
                  <a:srgbClr val="AFEF52"/>
                </a:solidFill>
                <a:latin typeface="SF Compact Display" panose="020B0504030202060204" pitchFamily="34" charset="0"/>
                <a:cs typeface="Times New Roman"/>
              </a:rPr>
              <a:t>E</a:t>
            </a:r>
            <a:endParaRPr dirty="0">
              <a:latin typeface="SF Compact Display" panose="020B0504030202060204" pitchFamily="34" charset="0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2227" y="1933955"/>
            <a:ext cx="782955" cy="782320"/>
            <a:chOff x="1062227" y="1933955"/>
            <a:chExt cx="782955" cy="7823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227" y="1933955"/>
              <a:ext cx="782573" cy="7818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27935" y="2017753"/>
              <a:ext cx="544830" cy="615315"/>
            </a:xfrm>
            <a:custGeom>
              <a:avLst/>
              <a:gdLst/>
              <a:ahLst/>
              <a:cxnLst/>
              <a:rect l="l" t="t" r="r" b="b"/>
              <a:pathLst>
                <a:path w="544830" h="615314">
                  <a:moveTo>
                    <a:pt x="511576" y="614720"/>
                  </a:moveTo>
                  <a:lnTo>
                    <a:pt x="506012" y="614720"/>
                  </a:lnTo>
                  <a:lnTo>
                    <a:pt x="503526" y="613881"/>
                  </a:lnTo>
                  <a:lnTo>
                    <a:pt x="501486" y="612167"/>
                  </a:lnTo>
                  <a:lnTo>
                    <a:pt x="470906" y="593709"/>
                  </a:lnTo>
                  <a:lnTo>
                    <a:pt x="431887" y="580956"/>
                  </a:lnTo>
                  <a:lnTo>
                    <a:pt x="386242" y="572768"/>
                  </a:lnTo>
                  <a:lnTo>
                    <a:pt x="335782" y="568008"/>
                  </a:lnTo>
                  <a:lnTo>
                    <a:pt x="282319" y="565539"/>
                  </a:lnTo>
                  <a:lnTo>
                    <a:pt x="227666" y="564220"/>
                  </a:lnTo>
                  <a:lnTo>
                    <a:pt x="207058" y="563785"/>
                  </a:lnTo>
                  <a:lnTo>
                    <a:pt x="186363" y="563282"/>
                  </a:lnTo>
                  <a:lnTo>
                    <a:pt x="145755" y="561826"/>
                  </a:lnTo>
                  <a:lnTo>
                    <a:pt x="65658" y="550318"/>
                  </a:lnTo>
                  <a:lnTo>
                    <a:pt x="22097" y="530895"/>
                  </a:lnTo>
                  <a:lnTo>
                    <a:pt x="0" y="499253"/>
                  </a:lnTo>
                  <a:lnTo>
                    <a:pt x="64" y="498563"/>
                  </a:lnTo>
                  <a:lnTo>
                    <a:pt x="8973" y="428608"/>
                  </a:lnTo>
                  <a:lnTo>
                    <a:pt x="22316" y="360412"/>
                  </a:lnTo>
                  <a:lnTo>
                    <a:pt x="38638" y="295682"/>
                  </a:lnTo>
                  <a:lnTo>
                    <a:pt x="56487" y="236122"/>
                  </a:lnTo>
                  <a:lnTo>
                    <a:pt x="74410" y="183439"/>
                  </a:lnTo>
                  <a:lnTo>
                    <a:pt x="90952" y="139338"/>
                  </a:lnTo>
                  <a:lnTo>
                    <a:pt x="114084" y="83707"/>
                  </a:lnTo>
                  <a:lnTo>
                    <a:pt x="295959" y="0"/>
                  </a:lnTo>
                  <a:lnTo>
                    <a:pt x="301021" y="1305"/>
                  </a:lnTo>
                  <a:lnTo>
                    <a:pt x="363579" y="77660"/>
                  </a:lnTo>
                  <a:lnTo>
                    <a:pt x="363271" y="83946"/>
                  </a:lnTo>
                  <a:lnTo>
                    <a:pt x="280811" y="166290"/>
                  </a:lnTo>
                  <a:lnTo>
                    <a:pt x="274759" y="166721"/>
                  </a:lnTo>
                  <a:lnTo>
                    <a:pt x="252829" y="150284"/>
                  </a:lnTo>
                  <a:lnTo>
                    <a:pt x="241860" y="155124"/>
                  </a:lnTo>
                  <a:lnTo>
                    <a:pt x="229621" y="157889"/>
                  </a:lnTo>
                  <a:lnTo>
                    <a:pt x="217905" y="159139"/>
                  </a:lnTo>
                  <a:lnTo>
                    <a:pt x="208502" y="159431"/>
                  </a:lnTo>
                  <a:lnTo>
                    <a:pt x="186462" y="157454"/>
                  </a:lnTo>
                  <a:lnTo>
                    <a:pt x="187481" y="201532"/>
                  </a:lnTo>
                  <a:lnTo>
                    <a:pt x="184890" y="249237"/>
                  </a:lnTo>
                  <a:lnTo>
                    <a:pt x="180183" y="297011"/>
                  </a:lnTo>
                  <a:lnTo>
                    <a:pt x="174855" y="341296"/>
                  </a:lnTo>
                  <a:lnTo>
                    <a:pt x="172698" y="358816"/>
                  </a:lnTo>
                  <a:lnTo>
                    <a:pt x="170728" y="375764"/>
                  </a:lnTo>
                  <a:lnTo>
                    <a:pt x="169251" y="390625"/>
                  </a:lnTo>
                  <a:lnTo>
                    <a:pt x="168574" y="401882"/>
                  </a:lnTo>
                  <a:lnTo>
                    <a:pt x="313980" y="401882"/>
                  </a:lnTo>
                  <a:lnTo>
                    <a:pt x="336627" y="387265"/>
                  </a:lnTo>
                  <a:lnTo>
                    <a:pt x="372605" y="367936"/>
                  </a:lnTo>
                  <a:lnTo>
                    <a:pt x="413550" y="353254"/>
                  </a:lnTo>
                  <a:lnTo>
                    <a:pt x="451096" y="352579"/>
                  </a:lnTo>
                  <a:lnTo>
                    <a:pt x="482703" y="362219"/>
                  </a:lnTo>
                  <a:lnTo>
                    <a:pt x="528866" y="378154"/>
                  </a:lnTo>
                  <a:lnTo>
                    <a:pt x="544616" y="389328"/>
                  </a:lnTo>
                  <a:lnTo>
                    <a:pt x="540324" y="400522"/>
                  </a:lnTo>
                  <a:lnTo>
                    <a:pt x="534043" y="403312"/>
                  </a:lnTo>
                  <a:lnTo>
                    <a:pt x="528434" y="401163"/>
                  </a:lnTo>
                  <a:lnTo>
                    <a:pt x="521235" y="398474"/>
                  </a:lnTo>
                  <a:lnTo>
                    <a:pt x="502596" y="391800"/>
                  </a:lnTo>
                  <a:lnTo>
                    <a:pt x="476052" y="382876"/>
                  </a:lnTo>
                  <a:lnTo>
                    <a:pt x="445135" y="373441"/>
                  </a:lnTo>
                  <a:lnTo>
                    <a:pt x="416063" y="374855"/>
                  </a:lnTo>
                  <a:lnTo>
                    <a:pt x="381217" y="387963"/>
                  </a:lnTo>
                  <a:lnTo>
                    <a:pt x="347981" y="405839"/>
                  </a:lnTo>
                  <a:lnTo>
                    <a:pt x="323737" y="421558"/>
                  </a:lnTo>
                  <a:lnTo>
                    <a:pt x="321897" y="422874"/>
                  </a:lnTo>
                  <a:lnTo>
                    <a:pt x="319689" y="423580"/>
                  </a:lnTo>
                  <a:lnTo>
                    <a:pt x="156774" y="423580"/>
                  </a:lnTo>
                  <a:lnTo>
                    <a:pt x="153432" y="422064"/>
                  </a:lnTo>
                  <a:lnTo>
                    <a:pt x="151095" y="419412"/>
                  </a:lnTo>
                  <a:lnTo>
                    <a:pt x="147709" y="412364"/>
                  </a:lnTo>
                  <a:lnTo>
                    <a:pt x="146987" y="399239"/>
                  </a:lnTo>
                  <a:lnTo>
                    <a:pt x="148870" y="376004"/>
                  </a:lnTo>
                  <a:lnTo>
                    <a:pt x="153302" y="338624"/>
                  </a:lnTo>
                  <a:lnTo>
                    <a:pt x="158963" y="291371"/>
                  </a:lnTo>
                  <a:lnTo>
                    <a:pt x="163784" y="240598"/>
                  </a:lnTo>
                  <a:lnTo>
                    <a:pt x="165916" y="190910"/>
                  </a:lnTo>
                  <a:lnTo>
                    <a:pt x="163512" y="146911"/>
                  </a:lnTo>
                  <a:lnTo>
                    <a:pt x="163079" y="143639"/>
                  </a:lnTo>
                  <a:lnTo>
                    <a:pt x="164154" y="140346"/>
                  </a:lnTo>
                  <a:lnTo>
                    <a:pt x="168728" y="135579"/>
                  </a:lnTo>
                  <a:lnTo>
                    <a:pt x="171946" y="134388"/>
                  </a:lnTo>
                  <a:lnTo>
                    <a:pt x="175268" y="134666"/>
                  </a:lnTo>
                  <a:lnTo>
                    <a:pt x="209496" y="137774"/>
                  </a:lnTo>
                  <a:lnTo>
                    <a:pt x="220047" y="137178"/>
                  </a:lnTo>
                  <a:lnTo>
                    <a:pt x="230099" y="135673"/>
                  </a:lnTo>
                  <a:lnTo>
                    <a:pt x="238101" y="133542"/>
                  </a:lnTo>
                  <a:lnTo>
                    <a:pt x="242501" y="131066"/>
                  </a:lnTo>
                  <a:lnTo>
                    <a:pt x="243938" y="128185"/>
                  </a:lnTo>
                  <a:lnTo>
                    <a:pt x="246514" y="126208"/>
                  </a:lnTo>
                  <a:lnTo>
                    <a:pt x="252790" y="124714"/>
                  </a:lnTo>
                  <a:lnTo>
                    <a:pt x="256017" y="125533"/>
                  </a:lnTo>
                  <a:lnTo>
                    <a:pt x="275953" y="140466"/>
                  </a:lnTo>
                  <a:lnTo>
                    <a:pt x="337020" y="79476"/>
                  </a:lnTo>
                  <a:lnTo>
                    <a:pt x="292309" y="24910"/>
                  </a:lnTo>
                  <a:lnTo>
                    <a:pt x="135689" y="88635"/>
                  </a:lnTo>
                  <a:lnTo>
                    <a:pt x="114769" y="138152"/>
                  </a:lnTo>
                  <a:lnTo>
                    <a:pt x="98427" y="180877"/>
                  </a:lnTo>
                  <a:lnTo>
                    <a:pt x="80296" y="233069"/>
                  </a:lnTo>
                  <a:lnTo>
                    <a:pt x="61974" y="292847"/>
                  </a:lnTo>
                  <a:lnTo>
                    <a:pt x="45061" y="358327"/>
                  </a:lnTo>
                  <a:lnTo>
                    <a:pt x="31155" y="427628"/>
                  </a:lnTo>
                  <a:lnTo>
                    <a:pt x="21855" y="498865"/>
                  </a:lnTo>
                  <a:lnTo>
                    <a:pt x="26801" y="506395"/>
                  </a:lnTo>
                  <a:lnTo>
                    <a:pt x="81781" y="532125"/>
                  </a:lnTo>
                  <a:lnTo>
                    <a:pt x="146788" y="540149"/>
                  </a:lnTo>
                  <a:lnTo>
                    <a:pt x="187050" y="541592"/>
                  </a:lnTo>
                  <a:lnTo>
                    <a:pt x="228114" y="542528"/>
                  </a:lnTo>
                  <a:lnTo>
                    <a:pt x="284677" y="543906"/>
                  </a:lnTo>
                  <a:lnTo>
                    <a:pt x="340121" y="546573"/>
                  </a:lnTo>
                  <a:lnTo>
                    <a:pt x="392685" y="551799"/>
                  </a:lnTo>
                  <a:lnTo>
                    <a:pt x="440609" y="560860"/>
                  </a:lnTo>
                  <a:lnTo>
                    <a:pt x="482132" y="575028"/>
                  </a:lnTo>
                  <a:lnTo>
                    <a:pt x="515495" y="595576"/>
                  </a:lnTo>
                  <a:lnTo>
                    <a:pt x="520667" y="606282"/>
                  </a:lnTo>
                  <a:lnTo>
                    <a:pt x="514650" y="613414"/>
                  </a:lnTo>
                  <a:lnTo>
                    <a:pt x="511576" y="614720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4906" y="2450644"/>
              <a:ext cx="133062" cy="985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68818" y="2050783"/>
              <a:ext cx="511175" cy="466725"/>
            </a:xfrm>
            <a:custGeom>
              <a:avLst/>
              <a:gdLst/>
              <a:ahLst/>
              <a:cxnLst/>
              <a:rect l="l" t="t" r="r" b="b"/>
              <a:pathLst>
                <a:path w="511175" h="466725">
                  <a:moveTo>
                    <a:pt x="196253" y="450342"/>
                  </a:moveTo>
                  <a:lnTo>
                    <a:pt x="191693" y="445185"/>
                  </a:lnTo>
                  <a:lnTo>
                    <a:pt x="11899" y="433959"/>
                  </a:lnTo>
                  <a:lnTo>
                    <a:pt x="5892" y="433565"/>
                  </a:lnTo>
                  <a:lnTo>
                    <a:pt x="749" y="438137"/>
                  </a:lnTo>
                  <a:lnTo>
                    <a:pt x="0" y="450100"/>
                  </a:lnTo>
                  <a:lnTo>
                    <a:pt x="4546" y="455244"/>
                  </a:lnTo>
                  <a:lnTo>
                    <a:pt x="184810" y="466496"/>
                  </a:lnTo>
                  <a:lnTo>
                    <a:pt x="190728" y="466496"/>
                  </a:lnTo>
                  <a:lnTo>
                    <a:pt x="195503" y="462064"/>
                  </a:lnTo>
                  <a:lnTo>
                    <a:pt x="196253" y="450342"/>
                  </a:lnTo>
                  <a:close/>
                </a:path>
                <a:path w="511175" h="466725">
                  <a:moveTo>
                    <a:pt x="347980" y="104927"/>
                  </a:moveTo>
                  <a:lnTo>
                    <a:pt x="340690" y="97637"/>
                  </a:lnTo>
                  <a:lnTo>
                    <a:pt x="322681" y="97637"/>
                  </a:lnTo>
                  <a:lnTo>
                    <a:pt x="315391" y="104927"/>
                  </a:lnTo>
                  <a:lnTo>
                    <a:pt x="315391" y="122897"/>
                  </a:lnTo>
                  <a:lnTo>
                    <a:pt x="322681" y="130175"/>
                  </a:lnTo>
                  <a:lnTo>
                    <a:pt x="340690" y="130175"/>
                  </a:lnTo>
                  <a:lnTo>
                    <a:pt x="347980" y="122897"/>
                  </a:lnTo>
                  <a:lnTo>
                    <a:pt x="347980" y="113906"/>
                  </a:lnTo>
                  <a:lnTo>
                    <a:pt x="347980" y="104927"/>
                  </a:lnTo>
                  <a:close/>
                </a:path>
                <a:path w="511175" h="466725">
                  <a:moveTo>
                    <a:pt x="421233" y="181229"/>
                  </a:moveTo>
                  <a:lnTo>
                    <a:pt x="380492" y="162725"/>
                  </a:lnTo>
                  <a:lnTo>
                    <a:pt x="369570" y="163715"/>
                  </a:lnTo>
                  <a:lnTo>
                    <a:pt x="359498" y="166547"/>
                  </a:lnTo>
                  <a:lnTo>
                    <a:pt x="350685" y="171081"/>
                  </a:lnTo>
                  <a:lnTo>
                    <a:pt x="343547" y="177139"/>
                  </a:lnTo>
                  <a:lnTo>
                    <a:pt x="339509" y="181571"/>
                  </a:lnTo>
                  <a:lnTo>
                    <a:pt x="339852" y="188429"/>
                  </a:lnTo>
                  <a:lnTo>
                    <a:pt x="346367" y="194348"/>
                  </a:lnTo>
                  <a:lnTo>
                    <a:pt x="348983" y="195275"/>
                  </a:lnTo>
                  <a:lnTo>
                    <a:pt x="354545" y="195275"/>
                  </a:lnTo>
                  <a:lnTo>
                    <a:pt x="357492" y="194081"/>
                  </a:lnTo>
                  <a:lnTo>
                    <a:pt x="363651" y="187286"/>
                  </a:lnTo>
                  <a:lnTo>
                    <a:pt x="371843" y="184429"/>
                  </a:lnTo>
                  <a:lnTo>
                    <a:pt x="389026" y="184429"/>
                  </a:lnTo>
                  <a:lnTo>
                    <a:pt x="397179" y="187248"/>
                  </a:lnTo>
                  <a:lnTo>
                    <a:pt x="405333" y="196011"/>
                  </a:lnTo>
                  <a:lnTo>
                    <a:pt x="412216" y="196265"/>
                  </a:lnTo>
                  <a:lnTo>
                    <a:pt x="420992" y="188099"/>
                  </a:lnTo>
                  <a:lnTo>
                    <a:pt x="421233" y="181229"/>
                  </a:lnTo>
                  <a:close/>
                </a:path>
                <a:path w="511175" h="466725">
                  <a:moveTo>
                    <a:pt x="445744" y="104927"/>
                  </a:moveTo>
                  <a:lnTo>
                    <a:pt x="438454" y="97637"/>
                  </a:lnTo>
                  <a:lnTo>
                    <a:pt x="420458" y="97637"/>
                  </a:lnTo>
                  <a:lnTo>
                    <a:pt x="413156" y="104927"/>
                  </a:lnTo>
                  <a:lnTo>
                    <a:pt x="413156" y="122897"/>
                  </a:lnTo>
                  <a:lnTo>
                    <a:pt x="420458" y="130175"/>
                  </a:lnTo>
                  <a:lnTo>
                    <a:pt x="438454" y="130175"/>
                  </a:lnTo>
                  <a:lnTo>
                    <a:pt x="445744" y="122897"/>
                  </a:lnTo>
                  <a:lnTo>
                    <a:pt x="445744" y="113906"/>
                  </a:lnTo>
                  <a:lnTo>
                    <a:pt x="445744" y="104927"/>
                  </a:lnTo>
                  <a:close/>
                </a:path>
                <a:path w="511175" h="466725">
                  <a:moveTo>
                    <a:pt x="510933" y="130187"/>
                  </a:moveTo>
                  <a:lnTo>
                    <a:pt x="500672" y="79565"/>
                  </a:lnTo>
                  <a:lnTo>
                    <a:pt x="489204" y="62598"/>
                  </a:lnTo>
                  <a:lnTo>
                    <a:pt x="489204" y="130187"/>
                  </a:lnTo>
                  <a:lnTo>
                    <a:pt x="480656" y="172377"/>
                  </a:lnTo>
                  <a:lnTo>
                    <a:pt x="457352" y="206857"/>
                  </a:lnTo>
                  <a:lnTo>
                    <a:pt x="422808" y="230136"/>
                  </a:lnTo>
                  <a:lnTo>
                    <a:pt x="380568" y="238671"/>
                  </a:lnTo>
                  <a:lnTo>
                    <a:pt x="338315" y="230136"/>
                  </a:lnTo>
                  <a:lnTo>
                    <a:pt x="303784" y="206857"/>
                  </a:lnTo>
                  <a:lnTo>
                    <a:pt x="280479" y="172377"/>
                  </a:lnTo>
                  <a:lnTo>
                    <a:pt x="271932" y="130187"/>
                  </a:lnTo>
                  <a:lnTo>
                    <a:pt x="280479" y="87998"/>
                  </a:lnTo>
                  <a:lnTo>
                    <a:pt x="303784" y="53505"/>
                  </a:lnTo>
                  <a:lnTo>
                    <a:pt x="338315" y="30238"/>
                  </a:lnTo>
                  <a:lnTo>
                    <a:pt x="380568" y="21691"/>
                  </a:lnTo>
                  <a:lnTo>
                    <a:pt x="422808" y="30238"/>
                  </a:lnTo>
                  <a:lnTo>
                    <a:pt x="457352" y="53505"/>
                  </a:lnTo>
                  <a:lnTo>
                    <a:pt x="480656" y="87998"/>
                  </a:lnTo>
                  <a:lnTo>
                    <a:pt x="489204" y="130187"/>
                  </a:lnTo>
                  <a:lnTo>
                    <a:pt x="489204" y="62598"/>
                  </a:lnTo>
                  <a:lnTo>
                    <a:pt x="472706" y="38176"/>
                  </a:lnTo>
                  <a:lnTo>
                    <a:pt x="448246" y="21691"/>
                  </a:lnTo>
                  <a:lnTo>
                    <a:pt x="431266" y="10248"/>
                  </a:lnTo>
                  <a:lnTo>
                    <a:pt x="380568" y="0"/>
                  </a:lnTo>
                  <a:lnTo>
                    <a:pt x="329869" y="10248"/>
                  </a:lnTo>
                  <a:lnTo>
                    <a:pt x="288429" y="38176"/>
                  </a:lnTo>
                  <a:lnTo>
                    <a:pt x="260464" y="79565"/>
                  </a:lnTo>
                  <a:lnTo>
                    <a:pt x="250202" y="130187"/>
                  </a:lnTo>
                  <a:lnTo>
                    <a:pt x="260464" y="180809"/>
                  </a:lnTo>
                  <a:lnTo>
                    <a:pt x="288429" y="222199"/>
                  </a:lnTo>
                  <a:lnTo>
                    <a:pt x="329869" y="250126"/>
                  </a:lnTo>
                  <a:lnTo>
                    <a:pt x="380568" y="260375"/>
                  </a:lnTo>
                  <a:lnTo>
                    <a:pt x="431266" y="250126"/>
                  </a:lnTo>
                  <a:lnTo>
                    <a:pt x="448246" y="238671"/>
                  </a:lnTo>
                  <a:lnTo>
                    <a:pt x="472706" y="222199"/>
                  </a:lnTo>
                  <a:lnTo>
                    <a:pt x="500672" y="180809"/>
                  </a:lnTo>
                  <a:lnTo>
                    <a:pt x="510933" y="130187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157727" y="1861578"/>
            <a:ext cx="803275" cy="803275"/>
            <a:chOff x="3157727" y="1861578"/>
            <a:chExt cx="803275" cy="8032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7727" y="1861578"/>
              <a:ext cx="803135" cy="8031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15920" y="1927645"/>
              <a:ext cx="488315" cy="670560"/>
            </a:xfrm>
            <a:custGeom>
              <a:avLst/>
              <a:gdLst/>
              <a:ahLst/>
              <a:cxnLst/>
              <a:rect l="l" t="t" r="r" b="b"/>
              <a:pathLst>
                <a:path w="488314" h="670560">
                  <a:moveTo>
                    <a:pt x="91633" y="175260"/>
                  </a:moveTo>
                  <a:lnTo>
                    <a:pt x="86595" y="175260"/>
                  </a:lnTo>
                  <a:lnTo>
                    <a:pt x="83881" y="173990"/>
                  </a:lnTo>
                  <a:lnTo>
                    <a:pt x="78342" y="167640"/>
                  </a:lnTo>
                  <a:lnTo>
                    <a:pt x="78731" y="161290"/>
                  </a:lnTo>
                  <a:lnTo>
                    <a:pt x="123994" y="132080"/>
                  </a:lnTo>
                  <a:lnTo>
                    <a:pt x="167477" y="123190"/>
                  </a:lnTo>
                  <a:lnTo>
                    <a:pt x="203078" y="123190"/>
                  </a:lnTo>
                  <a:lnTo>
                    <a:pt x="199713" y="115570"/>
                  </a:lnTo>
                  <a:lnTo>
                    <a:pt x="197267" y="106680"/>
                  </a:lnTo>
                  <a:lnTo>
                    <a:pt x="195774" y="99060"/>
                  </a:lnTo>
                  <a:lnTo>
                    <a:pt x="195340" y="91440"/>
                  </a:lnTo>
                  <a:lnTo>
                    <a:pt x="195268" y="62230"/>
                  </a:lnTo>
                  <a:lnTo>
                    <a:pt x="200174" y="36830"/>
                  </a:lnTo>
                  <a:lnTo>
                    <a:pt x="213543" y="17780"/>
                  </a:lnTo>
                  <a:lnTo>
                    <a:pt x="233356" y="3810"/>
                  </a:lnTo>
                  <a:lnTo>
                    <a:pt x="257592" y="0"/>
                  </a:lnTo>
                  <a:lnTo>
                    <a:pt x="273337" y="0"/>
                  </a:lnTo>
                  <a:lnTo>
                    <a:pt x="297573" y="3810"/>
                  </a:lnTo>
                  <a:lnTo>
                    <a:pt x="317386" y="17780"/>
                  </a:lnTo>
                  <a:lnTo>
                    <a:pt x="318277" y="19050"/>
                  </a:lnTo>
                  <a:lnTo>
                    <a:pt x="257594" y="19050"/>
                  </a:lnTo>
                  <a:lnTo>
                    <a:pt x="241011" y="22860"/>
                  </a:lnTo>
                  <a:lnTo>
                    <a:pt x="227455" y="31750"/>
                  </a:lnTo>
                  <a:lnTo>
                    <a:pt x="218307" y="45720"/>
                  </a:lnTo>
                  <a:lnTo>
                    <a:pt x="214951" y="62230"/>
                  </a:lnTo>
                  <a:lnTo>
                    <a:pt x="215053" y="91440"/>
                  </a:lnTo>
                  <a:lnTo>
                    <a:pt x="237180" y="123190"/>
                  </a:lnTo>
                  <a:lnTo>
                    <a:pt x="247337" y="127000"/>
                  </a:lnTo>
                  <a:lnTo>
                    <a:pt x="255936" y="133350"/>
                  </a:lnTo>
                  <a:lnTo>
                    <a:pt x="262325" y="140970"/>
                  </a:lnTo>
                  <a:lnTo>
                    <a:pt x="238711" y="140970"/>
                  </a:lnTo>
                  <a:lnTo>
                    <a:pt x="229115" y="142240"/>
                  </a:lnTo>
                  <a:lnTo>
                    <a:pt x="167487" y="142240"/>
                  </a:lnTo>
                  <a:lnTo>
                    <a:pt x="149271" y="144780"/>
                  </a:lnTo>
                  <a:lnTo>
                    <a:pt x="130961" y="149860"/>
                  </a:lnTo>
                  <a:lnTo>
                    <a:pt x="112999" y="160020"/>
                  </a:lnTo>
                  <a:lnTo>
                    <a:pt x="95825" y="172720"/>
                  </a:lnTo>
                  <a:lnTo>
                    <a:pt x="93955" y="173990"/>
                  </a:lnTo>
                  <a:lnTo>
                    <a:pt x="91633" y="175260"/>
                  </a:lnTo>
                  <a:close/>
                </a:path>
                <a:path w="488314" h="670560">
                  <a:moveTo>
                    <a:pt x="272693" y="332740"/>
                  </a:moveTo>
                  <a:lnTo>
                    <a:pt x="243351" y="332740"/>
                  </a:lnTo>
                  <a:lnTo>
                    <a:pt x="250461" y="328930"/>
                  </a:lnTo>
                  <a:lnTo>
                    <a:pt x="253720" y="325120"/>
                  </a:lnTo>
                  <a:lnTo>
                    <a:pt x="258132" y="320040"/>
                  </a:lnTo>
                  <a:lnTo>
                    <a:pt x="260411" y="313690"/>
                  </a:lnTo>
                  <a:lnTo>
                    <a:pt x="259820" y="307340"/>
                  </a:lnTo>
                  <a:lnTo>
                    <a:pt x="247696" y="157480"/>
                  </a:lnTo>
                  <a:lnTo>
                    <a:pt x="246950" y="148590"/>
                  </a:lnTo>
                  <a:lnTo>
                    <a:pt x="238711" y="140970"/>
                  </a:lnTo>
                  <a:lnTo>
                    <a:pt x="265466" y="140970"/>
                  </a:lnTo>
                  <a:lnTo>
                    <a:pt x="278464" y="139700"/>
                  </a:lnTo>
                  <a:lnTo>
                    <a:pt x="290210" y="134620"/>
                  </a:lnTo>
                  <a:lnTo>
                    <a:pt x="300266" y="127000"/>
                  </a:lnTo>
                  <a:lnTo>
                    <a:pt x="308193" y="116840"/>
                  </a:lnTo>
                  <a:lnTo>
                    <a:pt x="280555" y="116840"/>
                  </a:lnTo>
                  <a:lnTo>
                    <a:pt x="267799" y="114300"/>
                  </a:lnTo>
                  <a:lnTo>
                    <a:pt x="257371" y="107950"/>
                  </a:lnTo>
                  <a:lnTo>
                    <a:pt x="250335" y="97790"/>
                  </a:lnTo>
                  <a:lnTo>
                    <a:pt x="247753" y="85090"/>
                  </a:lnTo>
                  <a:lnTo>
                    <a:pt x="250335" y="72390"/>
                  </a:lnTo>
                  <a:lnTo>
                    <a:pt x="257371" y="60960"/>
                  </a:lnTo>
                  <a:lnTo>
                    <a:pt x="267799" y="54610"/>
                  </a:lnTo>
                  <a:lnTo>
                    <a:pt x="280555" y="52070"/>
                  </a:lnTo>
                  <a:lnTo>
                    <a:pt x="314823" y="52070"/>
                  </a:lnTo>
                  <a:lnTo>
                    <a:pt x="309291" y="39370"/>
                  </a:lnTo>
                  <a:lnTo>
                    <a:pt x="299957" y="27940"/>
                  </a:lnTo>
                  <a:lnTo>
                    <a:pt x="287685" y="21590"/>
                  </a:lnTo>
                  <a:lnTo>
                    <a:pt x="273339" y="19050"/>
                  </a:lnTo>
                  <a:lnTo>
                    <a:pt x="318277" y="19050"/>
                  </a:lnTo>
                  <a:lnTo>
                    <a:pt x="330756" y="36830"/>
                  </a:lnTo>
                  <a:lnTo>
                    <a:pt x="335661" y="62230"/>
                  </a:lnTo>
                  <a:lnTo>
                    <a:pt x="335661" y="71120"/>
                  </a:lnTo>
                  <a:lnTo>
                    <a:pt x="273320" y="71120"/>
                  </a:lnTo>
                  <a:lnTo>
                    <a:pt x="267434" y="77470"/>
                  </a:lnTo>
                  <a:lnTo>
                    <a:pt x="267434" y="91440"/>
                  </a:lnTo>
                  <a:lnTo>
                    <a:pt x="273320" y="97790"/>
                  </a:lnTo>
                  <a:lnTo>
                    <a:pt x="334761" y="97790"/>
                  </a:lnTo>
                  <a:lnTo>
                    <a:pt x="333710" y="106680"/>
                  </a:lnTo>
                  <a:lnTo>
                    <a:pt x="328160" y="121920"/>
                  </a:lnTo>
                  <a:lnTo>
                    <a:pt x="319473" y="135890"/>
                  </a:lnTo>
                  <a:lnTo>
                    <a:pt x="308108" y="146050"/>
                  </a:lnTo>
                  <a:lnTo>
                    <a:pt x="308108" y="157480"/>
                  </a:lnTo>
                  <a:lnTo>
                    <a:pt x="288428" y="157480"/>
                  </a:lnTo>
                  <a:lnTo>
                    <a:pt x="281907" y="158750"/>
                  </a:lnTo>
                  <a:lnTo>
                    <a:pt x="267727" y="161290"/>
                  </a:lnTo>
                  <a:lnTo>
                    <a:pt x="270504" y="195580"/>
                  </a:lnTo>
                  <a:lnTo>
                    <a:pt x="300093" y="195580"/>
                  </a:lnTo>
                  <a:lnTo>
                    <a:pt x="294289" y="203200"/>
                  </a:lnTo>
                  <a:lnTo>
                    <a:pt x="284133" y="210820"/>
                  </a:lnTo>
                  <a:lnTo>
                    <a:pt x="272114" y="214630"/>
                  </a:lnTo>
                  <a:lnTo>
                    <a:pt x="279328" y="303530"/>
                  </a:lnTo>
                  <a:lnTo>
                    <a:pt x="279285" y="314960"/>
                  </a:lnTo>
                  <a:lnTo>
                    <a:pt x="277305" y="323850"/>
                  </a:lnTo>
                  <a:lnTo>
                    <a:pt x="273586" y="331470"/>
                  </a:lnTo>
                  <a:lnTo>
                    <a:pt x="272693" y="332740"/>
                  </a:lnTo>
                  <a:close/>
                </a:path>
                <a:path w="488314" h="670560">
                  <a:moveTo>
                    <a:pt x="334761" y="97790"/>
                  </a:moveTo>
                  <a:lnTo>
                    <a:pt x="315458" y="97790"/>
                  </a:lnTo>
                  <a:lnTo>
                    <a:pt x="315964" y="91440"/>
                  </a:lnTo>
                  <a:lnTo>
                    <a:pt x="315981" y="71120"/>
                  </a:lnTo>
                  <a:lnTo>
                    <a:pt x="335661" y="71120"/>
                  </a:lnTo>
                  <a:lnTo>
                    <a:pt x="335661" y="90170"/>
                  </a:lnTo>
                  <a:lnTo>
                    <a:pt x="334761" y="97790"/>
                  </a:lnTo>
                  <a:close/>
                </a:path>
                <a:path w="488314" h="670560">
                  <a:moveTo>
                    <a:pt x="379358" y="219710"/>
                  </a:moveTo>
                  <a:lnTo>
                    <a:pt x="355770" y="219710"/>
                  </a:lnTo>
                  <a:lnTo>
                    <a:pt x="413599" y="134620"/>
                  </a:lnTo>
                  <a:lnTo>
                    <a:pt x="446785" y="110490"/>
                  </a:lnTo>
                  <a:lnTo>
                    <a:pt x="455024" y="109220"/>
                  </a:lnTo>
                  <a:lnTo>
                    <a:pt x="462944" y="110490"/>
                  </a:lnTo>
                  <a:lnTo>
                    <a:pt x="470266" y="114300"/>
                  </a:lnTo>
                  <a:lnTo>
                    <a:pt x="476605" y="118110"/>
                  </a:lnTo>
                  <a:lnTo>
                    <a:pt x="481660" y="124460"/>
                  </a:lnTo>
                  <a:lnTo>
                    <a:pt x="484075" y="129540"/>
                  </a:lnTo>
                  <a:lnTo>
                    <a:pt x="447934" y="129540"/>
                  </a:lnTo>
                  <a:lnTo>
                    <a:pt x="439975" y="133350"/>
                  </a:lnTo>
                  <a:lnTo>
                    <a:pt x="434252" y="138430"/>
                  </a:lnTo>
                  <a:lnTo>
                    <a:pt x="430415" y="146050"/>
                  </a:lnTo>
                  <a:lnTo>
                    <a:pt x="427134" y="153670"/>
                  </a:lnTo>
                  <a:lnTo>
                    <a:pt x="427083" y="160020"/>
                  </a:lnTo>
                  <a:lnTo>
                    <a:pt x="430274" y="166370"/>
                  </a:lnTo>
                  <a:lnTo>
                    <a:pt x="436717" y="171450"/>
                  </a:lnTo>
                  <a:lnTo>
                    <a:pt x="444559" y="173990"/>
                  </a:lnTo>
                  <a:lnTo>
                    <a:pt x="411189" y="173990"/>
                  </a:lnTo>
                  <a:lnTo>
                    <a:pt x="379358" y="219710"/>
                  </a:lnTo>
                  <a:close/>
                </a:path>
                <a:path w="488314" h="670560">
                  <a:moveTo>
                    <a:pt x="439567" y="237490"/>
                  </a:moveTo>
                  <a:lnTo>
                    <a:pt x="432745" y="237490"/>
                  </a:lnTo>
                  <a:lnTo>
                    <a:pt x="426502" y="233680"/>
                  </a:lnTo>
                  <a:lnTo>
                    <a:pt x="425013" y="227330"/>
                  </a:lnTo>
                  <a:lnTo>
                    <a:pt x="444845" y="194310"/>
                  </a:lnTo>
                  <a:lnTo>
                    <a:pt x="439008" y="194310"/>
                  </a:lnTo>
                  <a:lnTo>
                    <a:pt x="432966" y="191770"/>
                  </a:lnTo>
                  <a:lnTo>
                    <a:pt x="419800" y="184150"/>
                  </a:lnTo>
                  <a:lnTo>
                    <a:pt x="414523" y="179070"/>
                  </a:lnTo>
                  <a:lnTo>
                    <a:pt x="411189" y="173990"/>
                  </a:lnTo>
                  <a:lnTo>
                    <a:pt x="451561" y="173990"/>
                  </a:lnTo>
                  <a:lnTo>
                    <a:pt x="457703" y="171450"/>
                  </a:lnTo>
                  <a:lnTo>
                    <a:pt x="462963" y="165100"/>
                  </a:lnTo>
                  <a:lnTo>
                    <a:pt x="467283" y="157480"/>
                  </a:lnTo>
                  <a:lnTo>
                    <a:pt x="468514" y="148590"/>
                  </a:lnTo>
                  <a:lnTo>
                    <a:pt x="467369" y="139700"/>
                  </a:lnTo>
                  <a:lnTo>
                    <a:pt x="465818" y="133350"/>
                  </a:lnTo>
                  <a:lnTo>
                    <a:pt x="458309" y="129540"/>
                  </a:lnTo>
                  <a:lnTo>
                    <a:pt x="484075" y="129540"/>
                  </a:lnTo>
                  <a:lnTo>
                    <a:pt x="485283" y="132080"/>
                  </a:lnTo>
                  <a:lnTo>
                    <a:pt x="487323" y="140970"/>
                  </a:lnTo>
                  <a:lnTo>
                    <a:pt x="487700" y="148590"/>
                  </a:lnTo>
                  <a:lnTo>
                    <a:pt x="486623" y="157480"/>
                  </a:lnTo>
                  <a:lnTo>
                    <a:pt x="484137" y="166370"/>
                  </a:lnTo>
                  <a:lnTo>
                    <a:pt x="480284" y="173990"/>
                  </a:lnTo>
                  <a:lnTo>
                    <a:pt x="442817" y="236220"/>
                  </a:lnTo>
                  <a:lnTo>
                    <a:pt x="439567" y="237490"/>
                  </a:lnTo>
                  <a:close/>
                </a:path>
                <a:path w="488314" h="670560">
                  <a:moveTo>
                    <a:pt x="172964" y="383540"/>
                  </a:moveTo>
                  <a:lnTo>
                    <a:pt x="153253" y="383540"/>
                  </a:lnTo>
                  <a:lnTo>
                    <a:pt x="154541" y="364490"/>
                  </a:lnTo>
                  <a:lnTo>
                    <a:pt x="157142" y="322580"/>
                  </a:lnTo>
                  <a:lnTo>
                    <a:pt x="159653" y="284480"/>
                  </a:lnTo>
                  <a:lnTo>
                    <a:pt x="161174" y="264160"/>
                  </a:lnTo>
                  <a:lnTo>
                    <a:pt x="138961" y="223520"/>
                  </a:lnTo>
                  <a:lnTo>
                    <a:pt x="135609" y="214630"/>
                  </a:lnTo>
                  <a:lnTo>
                    <a:pt x="133972" y="205740"/>
                  </a:lnTo>
                  <a:lnTo>
                    <a:pt x="134078" y="198120"/>
                  </a:lnTo>
                  <a:lnTo>
                    <a:pt x="163850" y="162560"/>
                  </a:lnTo>
                  <a:lnTo>
                    <a:pt x="176297" y="161290"/>
                  </a:lnTo>
                  <a:lnTo>
                    <a:pt x="191430" y="161290"/>
                  </a:lnTo>
                  <a:lnTo>
                    <a:pt x="191336" y="153670"/>
                  </a:lnTo>
                  <a:lnTo>
                    <a:pt x="192946" y="147320"/>
                  </a:lnTo>
                  <a:lnTo>
                    <a:pt x="195845" y="142240"/>
                  </a:lnTo>
                  <a:lnTo>
                    <a:pt x="229115" y="142240"/>
                  </a:lnTo>
                  <a:lnTo>
                    <a:pt x="221997" y="143510"/>
                  </a:lnTo>
                  <a:lnTo>
                    <a:pt x="216234" y="147320"/>
                  </a:lnTo>
                  <a:lnTo>
                    <a:pt x="212411" y="153670"/>
                  </a:lnTo>
                  <a:lnTo>
                    <a:pt x="211112" y="160020"/>
                  </a:lnTo>
                  <a:lnTo>
                    <a:pt x="211699" y="180340"/>
                  </a:lnTo>
                  <a:lnTo>
                    <a:pt x="176298" y="180340"/>
                  </a:lnTo>
                  <a:lnTo>
                    <a:pt x="152637" y="200660"/>
                  </a:lnTo>
                  <a:lnTo>
                    <a:pt x="153239" y="208280"/>
                  </a:lnTo>
                  <a:lnTo>
                    <a:pt x="201159" y="297180"/>
                  </a:lnTo>
                  <a:lnTo>
                    <a:pt x="178589" y="297180"/>
                  </a:lnTo>
                  <a:lnTo>
                    <a:pt x="172964" y="383540"/>
                  </a:lnTo>
                  <a:close/>
                </a:path>
                <a:path w="488314" h="670560">
                  <a:moveTo>
                    <a:pt x="300093" y="195580"/>
                  </a:moveTo>
                  <a:lnTo>
                    <a:pt x="270504" y="195580"/>
                  </a:lnTo>
                  <a:lnTo>
                    <a:pt x="277682" y="191770"/>
                  </a:lnTo>
                  <a:lnTo>
                    <a:pt x="283357" y="185420"/>
                  </a:lnTo>
                  <a:lnTo>
                    <a:pt x="287086" y="179070"/>
                  </a:lnTo>
                  <a:lnTo>
                    <a:pt x="288428" y="170180"/>
                  </a:lnTo>
                  <a:lnTo>
                    <a:pt x="288428" y="157480"/>
                  </a:lnTo>
                  <a:lnTo>
                    <a:pt x="308108" y="157480"/>
                  </a:lnTo>
                  <a:lnTo>
                    <a:pt x="308108" y="161290"/>
                  </a:lnTo>
                  <a:lnTo>
                    <a:pt x="314511" y="163830"/>
                  </a:lnTo>
                  <a:lnTo>
                    <a:pt x="320487" y="166370"/>
                  </a:lnTo>
                  <a:lnTo>
                    <a:pt x="325910" y="170180"/>
                  </a:lnTo>
                  <a:lnTo>
                    <a:pt x="330649" y="175260"/>
                  </a:lnTo>
                  <a:lnTo>
                    <a:pt x="335351" y="181610"/>
                  </a:lnTo>
                  <a:lnTo>
                    <a:pt x="306795" y="181610"/>
                  </a:lnTo>
                  <a:lnTo>
                    <a:pt x="302028" y="193040"/>
                  </a:lnTo>
                  <a:lnTo>
                    <a:pt x="300093" y="195580"/>
                  </a:lnTo>
                  <a:close/>
                </a:path>
                <a:path w="488314" h="670560">
                  <a:moveTo>
                    <a:pt x="209516" y="257810"/>
                  </a:moveTo>
                  <a:lnTo>
                    <a:pt x="198655" y="257810"/>
                  </a:lnTo>
                  <a:lnTo>
                    <a:pt x="194119" y="254000"/>
                  </a:lnTo>
                  <a:lnTo>
                    <a:pt x="191998" y="180340"/>
                  </a:lnTo>
                  <a:lnTo>
                    <a:pt x="211699" y="180340"/>
                  </a:lnTo>
                  <a:lnTo>
                    <a:pt x="213792" y="252730"/>
                  </a:lnTo>
                  <a:lnTo>
                    <a:pt x="209516" y="257810"/>
                  </a:lnTo>
                  <a:close/>
                </a:path>
                <a:path w="488314" h="670560">
                  <a:moveTo>
                    <a:pt x="312876" y="326390"/>
                  </a:moveTo>
                  <a:lnTo>
                    <a:pt x="307020" y="326390"/>
                  </a:lnTo>
                  <a:lnTo>
                    <a:pt x="301064" y="325120"/>
                  </a:lnTo>
                  <a:lnTo>
                    <a:pt x="297549" y="320040"/>
                  </a:lnTo>
                  <a:lnTo>
                    <a:pt x="320603" y="196850"/>
                  </a:lnTo>
                  <a:lnTo>
                    <a:pt x="319125" y="191770"/>
                  </a:lnTo>
                  <a:lnTo>
                    <a:pt x="313180" y="184150"/>
                  </a:lnTo>
                  <a:lnTo>
                    <a:pt x="310157" y="182880"/>
                  </a:lnTo>
                  <a:lnTo>
                    <a:pt x="306795" y="181610"/>
                  </a:lnTo>
                  <a:lnTo>
                    <a:pt x="335351" y="181610"/>
                  </a:lnTo>
                  <a:lnTo>
                    <a:pt x="338340" y="189230"/>
                  </a:lnTo>
                  <a:lnTo>
                    <a:pt x="339545" y="198120"/>
                  </a:lnTo>
                  <a:lnTo>
                    <a:pt x="338894" y="207010"/>
                  </a:lnTo>
                  <a:lnTo>
                    <a:pt x="338173" y="210820"/>
                  </a:lnTo>
                  <a:lnTo>
                    <a:pt x="355770" y="219710"/>
                  </a:lnTo>
                  <a:lnTo>
                    <a:pt x="379358" y="219710"/>
                  </a:lnTo>
                  <a:lnTo>
                    <a:pt x="371400" y="231140"/>
                  </a:lnTo>
                  <a:lnTo>
                    <a:pt x="334377" y="231140"/>
                  </a:lnTo>
                  <a:lnTo>
                    <a:pt x="325516" y="278130"/>
                  </a:lnTo>
                  <a:lnTo>
                    <a:pt x="330744" y="280670"/>
                  </a:lnTo>
                  <a:lnTo>
                    <a:pt x="350336" y="290830"/>
                  </a:lnTo>
                  <a:lnTo>
                    <a:pt x="355121" y="293370"/>
                  </a:lnTo>
                  <a:lnTo>
                    <a:pt x="368472" y="297180"/>
                  </a:lnTo>
                  <a:lnTo>
                    <a:pt x="405217" y="297180"/>
                  </a:lnTo>
                  <a:lnTo>
                    <a:pt x="404331" y="298450"/>
                  </a:lnTo>
                  <a:lnTo>
                    <a:pt x="321718" y="298450"/>
                  </a:lnTo>
                  <a:lnTo>
                    <a:pt x="317006" y="322580"/>
                  </a:lnTo>
                  <a:lnTo>
                    <a:pt x="312876" y="326390"/>
                  </a:lnTo>
                  <a:close/>
                </a:path>
                <a:path w="488314" h="670560">
                  <a:moveTo>
                    <a:pt x="157345" y="471170"/>
                  </a:moveTo>
                  <a:lnTo>
                    <a:pt x="135373" y="471170"/>
                  </a:lnTo>
                  <a:lnTo>
                    <a:pt x="157521" y="426720"/>
                  </a:lnTo>
                  <a:lnTo>
                    <a:pt x="154903" y="419100"/>
                  </a:lnTo>
                  <a:lnTo>
                    <a:pt x="153291" y="411480"/>
                  </a:lnTo>
                  <a:lnTo>
                    <a:pt x="152754" y="403860"/>
                  </a:lnTo>
                  <a:lnTo>
                    <a:pt x="117149" y="398780"/>
                  </a:lnTo>
                  <a:lnTo>
                    <a:pt x="62268" y="373380"/>
                  </a:lnTo>
                  <a:lnTo>
                    <a:pt x="32698" y="334010"/>
                  </a:lnTo>
                  <a:lnTo>
                    <a:pt x="22781" y="294640"/>
                  </a:lnTo>
                  <a:lnTo>
                    <a:pt x="22949" y="273050"/>
                  </a:lnTo>
                  <a:lnTo>
                    <a:pt x="26028" y="252730"/>
                  </a:lnTo>
                  <a:lnTo>
                    <a:pt x="31757" y="233680"/>
                  </a:lnTo>
                  <a:lnTo>
                    <a:pt x="40039" y="213360"/>
                  </a:lnTo>
                  <a:lnTo>
                    <a:pt x="50775" y="195580"/>
                  </a:lnTo>
                  <a:lnTo>
                    <a:pt x="53744" y="190500"/>
                  </a:lnTo>
                  <a:lnTo>
                    <a:pt x="59844" y="189230"/>
                  </a:lnTo>
                  <a:lnTo>
                    <a:pt x="68946" y="195580"/>
                  </a:lnTo>
                  <a:lnTo>
                    <a:pt x="70226" y="201930"/>
                  </a:lnTo>
                  <a:lnTo>
                    <a:pt x="67254" y="205740"/>
                  </a:lnTo>
                  <a:lnTo>
                    <a:pt x="51684" y="236220"/>
                  </a:lnTo>
                  <a:lnTo>
                    <a:pt x="42862" y="270510"/>
                  </a:lnTo>
                  <a:lnTo>
                    <a:pt x="44130" y="306070"/>
                  </a:lnTo>
                  <a:lnTo>
                    <a:pt x="58833" y="340360"/>
                  </a:lnTo>
                  <a:lnTo>
                    <a:pt x="75390" y="358140"/>
                  </a:lnTo>
                  <a:lnTo>
                    <a:pt x="96396" y="372110"/>
                  </a:lnTo>
                  <a:lnTo>
                    <a:pt x="122225" y="379730"/>
                  </a:lnTo>
                  <a:lnTo>
                    <a:pt x="153253" y="383540"/>
                  </a:lnTo>
                  <a:lnTo>
                    <a:pt x="197311" y="383540"/>
                  </a:lnTo>
                  <a:lnTo>
                    <a:pt x="201717" y="388620"/>
                  </a:lnTo>
                  <a:lnTo>
                    <a:pt x="201717" y="398780"/>
                  </a:lnTo>
                  <a:lnTo>
                    <a:pt x="197311" y="403860"/>
                  </a:lnTo>
                  <a:lnTo>
                    <a:pt x="172509" y="403860"/>
                  </a:lnTo>
                  <a:lnTo>
                    <a:pt x="175553" y="419100"/>
                  </a:lnTo>
                  <a:lnTo>
                    <a:pt x="181793" y="433070"/>
                  </a:lnTo>
                  <a:lnTo>
                    <a:pt x="190999" y="444500"/>
                  </a:lnTo>
                  <a:lnTo>
                    <a:pt x="194980" y="448310"/>
                  </a:lnTo>
                  <a:lnTo>
                    <a:pt x="168638" y="448310"/>
                  </a:lnTo>
                  <a:lnTo>
                    <a:pt x="157345" y="471170"/>
                  </a:lnTo>
                  <a:close/>
                </a:path>
                <a:path w="488314" h="670560">
                  <a:moveTo>
                    <a:pt x="362135" y="242570"/>
                  </a:moveTo>
                  <a:lnTo>
                    <a:pt x="357463" y="242570"/>
                  </a:lnTo>
                  <a:lnTo>
                    <a:pt x="355927" y="241300"/>
                  </a:lnTo>
                  <a:lnTo>
                    <a:pt x="334377" y="231140"/>
                  </a:lnTo>
                  <a:lnTo>
                    <a:pt x="371400" y="231140"/>
                  </a:lnTo>
                  <a:lnTo>
                    <a:pt x="365211" y="240030"/>
                  </a:lnTo>
                  <a:lnTo>
                    <a:pt x="362135" y="242570"/>
                  </a:lnTo>
                  <a:close/>
                </a:path>
                <a:path w="488314" h="670560">
                  <a:moveTo>
                    <a:pt x="405217" y="297180"/>
                  </a:moveTo>
                  <a:lnTo>
                    <a:pt x="378163" y="297180"/>
                  </a:lnTo>
                  <a:lnTo>
                    <a:pt x="385050" y="292100"/>
                  </a:lnTo>
                  <a:lnTo>
                    <a:pt x="389990" y="285750"/>
                  </a:lnTo>
                  <a:lnTo>
                    <a:pt x="406860" y="257810"/>
                  </a:lnTo>
                  <a:lnTo>
                    <a:pt x="412910" y="255270"/>
                  </a:lnTo>
                  <a:lnTo>
                    <a:pt x="422211" y="261620"/>
                  </a:lnTo>
                  <a:lnTo>
                    <a:pt x="423700" y="267970"/>
                  </a:lnTo>
                  <a:lnTo>
                    <a:pt x="406990" y="294640"/>
                  </a:lnTo>
                  <a:lnTo>
                    <a:pt x="405217" y="297180"/>
                  </a:lnTo>
                  <a:close/>
                </a:path>
                <a:path w="488314" h="670560">
                  <a:moveTo>
                    <a:pt x="234283" y="353060"/>
                  </a:moveTo>
                  <a:lnTo>
                    <a:pt x="196069" y="328930"/>
                  </a:lnTo>
                  <a:lnTo>
                    <a:pt x="178589" y="297180"/>
                  </a:lnTo>
                  <a:lnTo>
                    <a:pt x="201159" y="297180"/>
                  </a:lnTo>
                  <a:lnTo>
                    <a:pt x="213481" y="320040"/>
                  </a:lnTo>
                  <a:lnTo>
                    <a:pt x="217960" y="326390"/>
                  </a:lnTo>
                  <a:lnTo>
                    <a:pt x="223713" y="330200"/>
                  </a:lnTo>
                  <a:lnTo>
                    <a:pt x="229769" y="332740"/>
                  </a:lnTo>
                  <a:lnTo>
                    <a:pt x="272693" y="332740"/>
                  </a:lnTo>
                  <a:lnTo>
                    <a:pt x="268228" y="339090"/>
                  </a:lnTo>
                  <a:lnTo>
                    <a:pt x="261142" y="345440"/>
                  </a:lnTo>
                  <a:lnTo>
                    <a:pt x="252595" y="349250"/>
                  </a:lnTo>
                  <a:lnTo>
                    <a:pt x="243378" y="351790"/>
                  </a:lnTo>
                  <a:lnTo>
                    <a:pt x="234283" y="353060"/>
                  </a:lnTo>
                  <a:close/>
                </a:path>
                <a:path w="488314" h="670560">
                  <a:moveTo>
                    <a:pt x="371975" y="317500"/>
                  </a:moveTo>
                  <a:lnTo>
                    <a:pt x="365508" y="317500"/>
                  </a:lnTo>
                  <a:lnTo>
                    <a:pt x="358756" y="316230"/>
                  </a:lnTo>
                  <a:lnTo>
                    <a:pt x="351739" y="313690"/>
                  </a:lnTo>
                  <a:lnTo>
                    <a:pt x="344476" y="309880"/>
                  </a:lnTo>
                  <a:lnTo>
                    <a:pt x="340551" y="307340"/>
                  </a:lnTo>
                  <a:lnTo>
                    <a:pt x="333415" y="303530"/>
                  </a:lnTo>
                  <a:lnTo>
                    <a:pt x="326119" y="299720"/>
                  </a:lnTo>
                  <a:lnTo>
                    <a:pt x="321718" y="298450"/>
                  </a:lnTo>
                  <a:lnTo>
                    <a:pt x="404331" y="298450"/>
                  </a:lnTo>
                  <a:lnTo>
                    <a:pt x="399897" y="304800"/>
                  </a:lnTo>
                  <a:lnTo>
                    <a:pt x="391633" y="312420"/>
                  </a:lnTo>
                  <a:lnTo>
                    <a:pt x="382294" y="316230"/>
                  </a:lnTo>
                  <a:lnTo>
                    <a:pt x="371975" y="317500"/>
                  </a:lnTo>
                  <a:close/>
                </a:path>
                <a:path w="488314" h="670560">
                  <a:moveTo>
                    <a:pt x="348655" y="599440"/>
                  </a:moveTo>
                  <a:lnTo>
                    <a:pt x="328833" y="599440"/>
                  </a:lnTo>
                  <a:lnTo>
                    <a:pt x="345657" y="505460"/>
                  </a:lnTo>
                  <a:lnTo>
                    <a:pt x="344834" y="501650"/>
                  </a:lnTo>
                  <a:lnTo>
                    <a:pt x="282378" y="403860"/>
                  </a:lnTo>
                  <a:lnTo>
                    <a:pt x="232396" y="403860"/>
                  </a:lnTo>
                  <a:lnTo>
                    <a:pt x="227990" y="398780"/>
                  </a:lnTo>
                  <a:lnTo>
                    <a:pt x="227990" y="388620"/>
                  </a:lnTo>
                  <a:lnTo>
                    <a:pt x="232396" y="383540"/>
                  </a:lnTo>
                  <a:lnTo>
                    <a:pt x="285515" y="383540"/>
                  </a:lnTo>
                  <a:lnTo>
                    <a:pt x="290987" y="354330"/>
                  </a:lnTo>
                  <a:lnTo>
                    <a:pt x="296128" y="351790"/>
                  </a:lnTo>
                  <a:lnTo>
                    <a:pt x="306814" y="353060"/>
                  </a:lnTo>
                  <a:lnTo>
                    <a:pt x="310329" y="358140"/>
                  </a:lnTo>
                  <a:lnTo>
                    <a:pt x="303160" y="396240"/>
                  </a:lnTo>
                  <a:lnTo>
                    <a:pt x="302823" y="397510"/>
                  </a:lnTo>
                  <a:lnTo>
                    <a:pt x="302372" y="398780"/>
                  </a:lnTo>
                  <a:lnTo>
                    <a:pt x="359199" y="487680"/>
                  </a:lnTo>
                  <a:lnTo>
                    <a:pt x="362289" y="492760"/>
                  </a:lnTo>
                  <a:lnTo>
                    <a:pt x="364188" y="499110"/>
                  </a:lnTo>
                  <a:lnTo>
                    <a:pt x="364867" y="506730"/>
                  </a:lnTo>
                  <a:lnTo>
                    <a:pt x="364294" y="513080"/>
                  </a:lnTo>
                  <a:lnTo>
                    <a:pt x="348655" y="599440"/>
                  </a:lnTo>
                  <a:close/>
                </a:path>
                <a:path w="488314" h="670560">
                  <a:moveTo>
                    <a:pt x="196864" y="548640"/>
                  </a:moveTo>
                  <a:lnTo>
                    <a:pt x="166482" y="548640"/>
                  </a:lnTo>
                  <a:lnTo>
                    <a:pt x="172577" y="547370"/>
                  </a:lnTo>
                  <a:lnTo>
                    <a:pt x="219017" y="490220"/>
                  </a:lnTo>
                  <a:lnTo>
                    <a:pt x="185196" y="466090"/>
                  </a:lnTo>
                  <a:lnTo>
                    <a:pt x="168638" y="448310"/>
                  </a:lnTo>
                  <a:lnTo>
                    <a:pt x="194980" y="448310"/>
                  </a:lnTo>
                  <a:lnTo>
                    <a:pt x="202943" y="455930"/>
                  </a:lnTo>
                  <a:lnTo>
                    <a:pt x="270115" y="501650"/>
                  </a:lnTo>
                  <a:lnTo>
                    <a:pt x="235345" y="501650"/>
                  </a:lnTo>
                  <a:lnTo>
                    <a:pt x="196864" y="548640"/>
                  </a:lnTo>
                  <a:close/>
                </a:path>
                <a:path w="488314" h="670560">
                  <a:moveTo>
                    <a:pt x="34326" y="582930"/>
                  </a:moveTo>
                  <a:lnTo>
                    <a:pt x="26403" y="582930"/>
                  </a:lnTo>
                  <a:lnTo>
                    <a:pt x="15070" y="581660"/>
                  </a:lnTo>
                  <a:lnTo>
                    <a:pt x="6355" y="575310"/>
                  </a:lnTo>
                  <a:lnTo>
                    <a:pt x="1063" y="566420"/>
                  </a:lnTo>
                  <a:lnTo>
                    <a:pt x="0" y="556260"/>
                  </a:lnTo>
                  <a:lnTo>
                    <a:pt x="11657" y="471170"/>
                  </a:lnTo>
                  <a:lnTo>
                    <a:pt x="14804" y="466090"/>
                  </a:lnTo>
                  <a:lnTo>
                    <a:pt x="24574" y="458470"/>
                  </a:lnTo>
                  <a:lnTo>
                    <a:pt x="30608" y="457200"/>
                  </a:lnTo>
                  <a:lnTo>
                    <a:pt x="75761" y="463550"/>
                  </a:lnTo>
                  <a:lnTo>
                    <a:pt x="135373" y="471170"/>
                  </a:lnTo>
                  <a:lnTo>
                    <a:pt x="157345" y="471170"/>
                  </a:lnTo>
                  <a:lnTo>
                    <a:pt x="154208" y="477520"/>
                  </a:lnTo>
                  <a:lnTo>
                    <a:pt x="31944" y="477520"/>
                  </a:lnTo>
                  <a:lnTo>
                    <a:pt x="31192" y="478790"/>
                  </a:lnTo>
                  <a:lnTo>
                    <a:pt x="30490" y="478790"/>
                  </a:lnTo>
                  <a:lnTo>
                    <a:pt x="19501" y="558800"/>
                  </a:lnTo>
                  <a:lnTo>
                    <a:pt x="19191" y="562610"/>
                  </a:lnTo>
                  <a:lnTo>
                    <a:pt x="22306" y="562610"/>
                  </a:lnTo>
                  <a:lnTo>
                    <a:pt x="30120" y="563880"/>
                  </a:lnTo>
                  <a:lnTo>
                    <a:pt x="64917" y="563880"/>
                  </a:lnTo>
                  <a:lnTo>
                    <a:pt x="61470" y="567690"/>
                  </a:lnTo>
                  <a:lnTo>
                    <a:pt x="56065" y="572770"/>
                  </a:lnTo>
                  <a:lnTo>
                    <a:pt x="49283" y="577850"/>
                  </a:lnTo>
                  <a:lnTo>
                    <a:pt x="41995" y="580390"/>
                  </a:lnTo>
                  <a:lnTo>
                    <a:pt x="34326" y="582930"/>
                  </a:lnTo>
                  <a:close/>
                </a:path>
                <a:path w="488314" h="670560">
                  <a:moveTo>
                    <a:pt x="64917" y="563880"/>
                  </a:moveTo>
                  <a:lnTo>
                    <a:pt x="30120" y="563880"/>
                  </a:lnTo>
                  <a:lnTo>
                    <a:pt x="37881" y="562610"/>
                  </a:lnTo>
                  <a:lnTo>
                    <a:pt x="50439" y="552450"/>
                  </a:lnTo>
                  <a:lnTo>
                    <a:pt x="54484" y="546100"/>
                  </a:lnTo>
                  <a:lnTo>
                    <a:pt x="55551" y="537210"/>
                  </a:lnTo>
                  <a:lnTo>
                    <a:pt x="63352" y="481330"/>
                  </a:lnTo>
                  <a:lnTo>
                    <a:pt x="33882" y="477520"/>
                  </a:lnTo>
                  <a:lnTo>
                    <a:pt x="154208" y="477520"/>
                  </a:lnTo>
                  <a:lnTo>
                    <a:pt x="151071" y="483870"/>
                  </a:lnTo>
                  <a:lnTo>
                    <a:pt x="82856" y="483870"/>
                  </a:lnTo>
                  <a:lnTo>
                    <a:pt x="76352" y="530860"/>
                  </a:lnTo>
                  <a:lnTo>
                    <a:pt x="166482" y="548640"/>
                  </a:lnTo>
                  <a:lnTo>
                    <a:pt x="196864" y="548640"/>
                  </a:lnTo>
                  <a:lnTo>
                    <a:pt x="195824" y="549910"/>
                  </a:lnTo>
                  <a:lnTo>
                    <a:pt x="72648" y="549910"/>
                  </a:lnTo>
                  <a:lnTo>
                    <a:pt x="69808" y="556260"/>
                  </a:lnTo>
                  <a:lnTo>
                    <a:pt x="66066" y="562610"/>
                  </a:lnTo>
                  <a:lnTo>
                    <a:pt x="64917" y="563880"/>
                  </a:lnTo>
                  <a:close/>
                </a:path>
                <a:path w="488314" h="670560">
                  <a:moveTo>
                    <a:pt x="142951" y="491490"/>
                  </a:moveTo>
                  <a:lnTo>
                    <a:pt x="139697" y="491490"/>
                  </a:lnTo>
                  <a:lnTo>
                    <a:pt x="82856" y="483870"/>
                  </a:lnTo>
                  <a:lnTo>
                    <a:pt x="151071" y="483870"/>
                  </a:lnTo>
                  <a:lnTo>
                    <a:pt x="149816" y="486410"/>
                  </a:lnTo>
                  <a:lnTo>
                    <a:pt x="146880" y="490220"/>
                  </a:lnTo>
                  <a:lnTo>
                    <a:pt x="142951" y="491490"/>
                  </a:lnTo>
                  <a:close/>
                </a:path>
                <a:path w="488314" h="670560">
                  <a:moveTo>
                    <a:pt x="359936" y="670560"/>
                  </a:moveTo>
                  <a:lnTo>
                    <a:pt x="271792" y="670560"/>
                  </a:lnTo>
                  <a:lnTo>
                    <a:pt x="266483" y="669290"/>
                  </a:lnTo>
                  <a:lnTo>
                    <a:pt x="256170" y="660400"/>
                  </a:lnTo>
                  <a:lnTo>
                    <a:pt x="253371" y="651510"/>
                  </a:lnTo>
                  <a:lnTo>
                    <a:pt x="260010" y="618490"/>
                  </a:lnTo>
                  <a:lnTo>
                    <a:pt x="266513" y="588010"/>
                  </a:lnTo>
                  <a:lnTo>
                    <a:pt x="273093" y="556260"/>
                  </a:lnTo>
                  <a:lnTo>
                    <a:pt x="278311" y="530860"/>
                  </a:lnTo>
                  <a:lnTo>
                    <a:pt x="235345" y="501650"/>
                  </a:lnTo>
                  <a:lnTo>
                    <a:pt x="270115" y="501650"/>
                  </a:lnTo>
                  <a:lnTo>
                    <a:pt x="298103" y="520700"/>
                  </a:lnTo>
                  <a:lnTo>
                    <a:pt x="299718" y="524510"/>
                  </a:lnTo>
                  <a:lnTo>
                    <a:pt x="284241" y="599440"/>
                  </a:lnTo>
                  <a:lnTo>
                    <a:pt x="348655" y="599440"/>
                  </a:lnTo>
                  <a:lnTo>
                    <a:pt x="348425" y="600710"/>
                  </a:lnTo>
                  <a:lnTo>
                    <a:pt x="362231" y="608330"/>
                  </a:lnTo>
                  <a:lnTo>
                    <a:pt x="373145" y="618490"/>
                  </a:lnTo>
                  <a:lnTo>
                    <a:pt x="280093" y="618490"/>
                  </a:lnTo>
                  <a:lnTo>
                    <a:pt x="274071" y="648970"/>
                  </a:lnTo>
                  <a:lnTo>
                    <a:pt x="274401" y="650240"/>
                  </a:lnTo>
                  <a:lnTo>
                    <a:pt x="275561" y="651510"/>
                  </a:lnTo>
                  <a:lnTo>
                    <a:pt x="382123" y="651510"/>
                  </a:lnTo>
                  <a:lnTo>
                    <a:pt x="381090" y="656590"/>
                  </a:lnTo>
                  <a:lnTo>
                    <a:pt x="376165" y="664210"/>
                  </a:lnTo>
                  <a:lnTo>
                    <a:pt x="368865" y="669290"/>
                  </a:lnTo>
                  <a:lnTo>
                    <a:pt x="359936" y="670560"/>
                  </a:lnTo>
                  <a:close/>
                </a:path>
                <a:path w="488314" h="670560">
                  <a:moveTo>
                    <a:pt x="163766" y="567690"/>
                  </a:moveTo>
                  <a:lnTo>
                    <a:pt x="159036" y="567690"/>
                  </a:lnTo>
                  <a:lnTo>
                    <a:pt x="72648" y="549910"/>
                  </a:lnTo>
                  <a:lnTo>
                    <a:pt x="195824" y="549910"/>
                  </a:lnTo>
                  <a:lnTo>
                    <a:pt x="191664" y="554990"/>
                  </a:lnTo>
                  <a:lnTo>
                    <a:pt x="185881" y="560070"/>
                  </a:lnTo>
                  <a:lnTo>
                    <a:pt x="179124" y="563880"/>
                  </a:lnTo>
                  <a:lnTo>
                    <a:pt x="171662" y="566420"/>
                  </a:lnTo>
                  <a:lnTo>
                    <a:pt x="163766" y="567690"/>
                  </a:lnTo>
                  <a:close/>
                </a:path>
                <a:path w="488314" h="670560">
                  <a:moveTo>
                    <a:pt x="382123" y="651510"/>
                  </a:moveTo>
                  <a:lnTo>
                    <a:pt x="361744" y="651510"/>
                  </a:lnTo>
                  <a:lnTo>
                    <a:pt x="363217" y="650240"/>
                  </a:lnTo>
                  <a:lnTo>
                    <a:pt x="363217" y="647700"/>
                  </a:lnTo>
                  <a:lnTo>
                    <a:pt x="360893" y="636270"/>
                  </a:lnTo>
                  <a:lnTo>
                    <a:pt x="354560" y="627380"/>
                  </a:lnTo>
                  <a:lnTo>
                    <a:pt x="345175" y="621030"/>
                  </a:lnTo>
                  <a:lnTo>
                    <a:pt x="333695" y="618490"/>
                  </a:lnTo>
                  <a:lnTo>
                    <a:pt x="373145" y="618490"/>
                  </a:lnTo>
                  <a:lnTo>
                    <a:pt x="380318" y="632460"/>
                  </a:lnTo>
                  <a:lnTo>
                    <a:pt x="382898" y="647700"/>
                  </a:lnTo>
                  <a:lnTo>
                    <a:pt x="382123" y="651510"/>
                  </a:lnTo>
                  <a:close/>
                </a:path>
              </a:pathLst>
            </a:custGeom>
            <a:solidFill>
              <a:srgbClr val="FF34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251703" y="1847088"/>
            <a:ext cx="856615" cy="856615"/>
            <a:chOff x="5251703" y="1847088"/>
            <a:chExt cx="856615" cy="85661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703" y="1847088"/>
              <a:ext cx="856487" cy="8564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9274" y="1910482"/>
              <a:ext cx="723697" cy="72770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225283" y="1869185"/>
            <a:ext cx="856615" cy="856615"/>
            <a:chOff x="7225283" y="1869185"/>
            <a:chExt cx="856615" cy="8566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5283" y="1869185"/>
              <a:ext cx="856487" cy="8564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91464" y="1935378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287566" y="202768"/>
                  </a:moveTo>
                  <a:lnTo>
                    <a:pt x="282816" y="198018"/>
                  </a:lnTo>
                  <a:lnTo>
                    <a:pt x="271081" y="198018"/>
                  </a:lnTo>
                  <a:lnTo>
                    <a:pt x="266331" y="202768"/>
                  </a:lnTo>
                  <a:lnTo>
                    <a:pt x="266331" y="231495"/>
                  </a:lnTo>
                  <a:lnTo>
                    <a:pt x="271081" y="236245"/>
                  </a:lnTo>
                  <a:lnTo>
                    <a:pt x="276948" y="236245"/>
                  </a:lnTo>
                  <a:lnTo>
                    <a:pt x="282816" y="236245"/>
                  </a:lnTo>
                  <a:lnTo>
                    <a:pt x="287566" y="231495"/>
                  </a:lnTo>
                  <a:lnTo>
                    <a:pt x="287566" y="202768"/>
                  </a:lnTo>
                  <a:close/>
                </a:path>
                <a:path w="725170" h="725169">
                  <a:moveTo>
                    <a:pt x="358216" y="708533"/>
                  </a:moveTo>
                  <a:lnTo>
                    <a:pt x="353466" y="703783"/>
                  </a:lnTo>
                  <a:lnTo>
                    <a:pt x="347599" y="703783"/>
                  </a:lnTo>
                  <a:lnTo>
                    <a:pt x="166370" y="703783"/>
                  </a:lnTo>
                  <a:lnTo>
                    <a:pt x="120548" y="696366"/>
                  </a:lnTo>
                  <a:lnTo>
                    <a:pt x="80708" y="675741"/>
                  </a:lnTo>
                  <a:lnTo>
                    <a:pt x="49276" y="644296"/>
                  </a:lnTo>
                  <a:lnTo>
                    <a:pt x="28651" y="604456"/>
                  </a:lnTo>
                  <a:lnTo>
                    <a:pt x="21234" y="558634"/>
                  </a:lnTo>
                  <a:lnTo>
                    <a:pt x="24434" y="528408"/>
                  </a:lnTo>
                  <a:lnTo>
                    <a:pt x="33743" y="499757"/>
                  </a:lnTo>
                  <a:lnTo>
                    <a:pt x="48755" y="473633"/>
                  </a:lnTo>
                  <a:lnTo>
                    <a:pt x="69049" y="450964"/>
                  </a:lnTo>
                  <a:lnTo>
                    <a:pt x="77914" y="441007"/>
                  </a:lnTo>
                  <a:lnTo>
                    <a:pt x="84467" y="429437"/>
                  </a:lnTo>
                  <a:lnTo>
                    <a:pt x="88519" y="416636"/>
                  </a:lnTo>
                  <a:lnTo>
                    <a:pt x="89916" y="403047"/>
                  </a:lnTo>
                  <a:lnTo>
                    <a:pt x="92659" y="360083"/>
                  </a:lnTo>
                  <a:lnTo>
                    <a:pt x="100799" y="318477"/>
                  </a:lnTo>
                  <a:lnTo>
                    <a:pt x="114173" y="278625"/>
                  </a:lnTo>
                  <a:lnTo>
                    <a:pt x="132638" y="241058"/>
                  </a:lnTo>
                  <a:lnTo>
                    <a:pt x="135572" y="235991"/>
                  </a:lnTo>
                  <a:lnTo>
                    <a:pt x="133845" y="229489"/>
                  </a:lnTo>
                  <a:lnTo>
                    <a:pt x="123698" y="223608"/>
                  </a:lnTo>
                  <a:lnTo>
                    <a:pt x="117195" y="225348"/>
                  </a:lnTo>
                  <a:lnTo>
                    <a:pt x="114261" y="230416"/>
                  </a:lnTo>
                  <a:lnTo>
                    <a:pt x="94551" y="270471"/>
                  </a:lnTo>
                  <a:lnTo>
                    <a:pt x="80276" y="312978"/>
                  </a:lnTo>
                  <a:lnTo>
                    <a:pt x="71602" y="357301"/>
                  </a:lnTo>
                  <a:lnTo>
                    <a:pt x="68668" y="402869"/>
                  </a:lnTo>
                  <a:lnTo>
                    <a:pt x="68668" y="403136"/>
                  </a:lnTo>
                  <a:lnTo>
                    <a:pt x="67754" y="412254"/>
                  </a:lnTo>
                  <a:lnTo>
                    <a:pt x="65049" y="420839"/>
                  </a:lnTo>
                  <a:lnTo>
                    <a:pt x="60693" y="428574"/>
                  </a:lnTo>
                  <a:lnTo>
                    <a:pt x="54800" y="435216"/>
                  </a:lnTo>
                  <a:lnTo>
                    <a:pt x="31546" y="461187"/>
                  </a:lnTo>
                  <a:lnTo>
                    <a:pt x="14338" y="491134"/>
                  </a:lnTo>
                  <a:lnTo>
                    <a:pt x="3657" y="523976"/>
                  </a:lnTo>
                  <a:lnTo>
                    <a:pt x="0" y="558634"/>
                  </a:lnTo>
                  <a:lnTo>
                    <a:pt x="5956" y="602818"/>
                  </a:lnTo>
                  <a:lnTo>
                    <a:pt x="22745" y="642543"/>
                  </a:lnTo>
                  <a:lnTo>
                    <a:pt x="48780" y="676236"/>
                  </a:lnTo>
                  <a:lnTo>
                    <a:pt x="82461" y="702271"/>
                  </a:lnTo>
                  <a:lnTo>
                    <a:pt x="122199" y="719061"/>
                  </a:lnTo>
                  <a:lnTo>
                    <a:pt x="166370" y="725017"/>
                  </a:lnTo>
                  <a:lnTo>
                    <a:pt x="353466" y="725017"/>
                  </a:lnTo>
                  <a:lnTo>
                    <a:pt x="358216" y="720267"/>
                  </a:lnTo>
                  <a:lnTo>
                    <a:pt x="358216" y="708533"/>
                  </a:lnTo>
                  <a:close/>
                </a:path>
                <a:path w="725170" h="725169">
                  <a:moveTo>
                    <a:pt x="400545" y="227685"/>
                  </a:moveTo>
                  <a:lnTo>
                    <a:pt x="400088" y="220967"/>
                  </a:lnTo>
                  <a:lnTo>
                    <a:pt x="391236" y="213271"/>
                  </a:lnTo>
                  <a:lnTo>
                    <a:pt x="384530" y="213728"/>
                  </a:lnTo>
                  <a:lnTo>
                    <a:pt x="376821" y="222580"/>
                  </a:lnTo>
                  <a:lnTo>
                    <a:pt x="371233" y="225120"/>
                  </a:lnTo>
                  <a:lnTo>
                    <a:pt x="359511" y="225120"/>
                  </a:lnTo>
                  <a:lnTo>
                    <a:pt x="353936" y="222580"/>
                  </a:lnTo>
                  <a:lnTo>
                    <a:pt x="346214" y="213728"/>
                  </a:lnTo>
                  <a:lnTo>
                    <a:pt x="339509" y="213258"/>
                  </a:lnTo>
                  <a:lnTo>
                    <a:pt x="330657" y="220967"/>
                  </a:lnTo>
                  <a:lnTo>
                    <a:pt x="330200" y="227685"/>
                  </a:lnTo>
                  <a:lnTo>
                    <a:pt x="334060" y="232105"/>
                  </a:lnTo>
                  <a:lnTo>
                    <a:pt x="340588" y="238150"/>
                  </a:lnTo>
                  <a:lnTo>
                    <a:pt x="348170" y="242633"/>
                  </a:lnTo>
                  <a:lnTo>
                    <a:pt x="356527" y="245414"/>
                  </a:lnTo>
                  <a:lnTo>
                    <a:pt x="365379" y="246367"/>
                  </a:lnTo>
                  <a:lnTo>
                    <a:pt x="374218" y="245414"/>
                  </a:lnTo>
                  <a:lnTo>
                    <a:pt x="382574" y="242633"/>
                  </a:lnTo>
                  <a:lnTo>
                    <a:pt x="390156" y="238150"/>
                  </a:lnTo>
                  <a:lnTo>
                    <a:pt x="396697" y="232105"/>
                  </a:lnTo>
                  <a:lnTo>
                    <a:pt x="400545" y="227685"/>
                  </a:lnTo>
                  <a:close/>
                </a:path>
                <a:path w="725170" h="725169">
                  <a:moveTo>
                    <a:pt x="464413" y="202768"/>
                  </a:moveTo>
                  <a:lnTo>
                    <a:pt x="459663" y="198018"/>
                  </a:lnTo>
                  <a:lnTo>
                    <a:pt x="447929" y="198018"/>
                  </a:lnTo>
                  <a:lnTo>
                    <a:pt x="443179" y="202768"/>
                  </a:lnTo>
                  <a:lnTo>
                    <a:pt x="443179" y="231495"/>
                  </a:lnTo>
                  <a:lnTo>
                    <a:pt x="447929" y="236245"/>
                  </a:lnTo>
                  <a:lnTo>
                    <a:pt x="453796" y="236245"/>
                  </a:lnTo>
                  <a:lnTo>
                    <a:pt x="459663" y="236245"/>
                  </a:lnTo>
                  <a:lnTo>
                    <a:pt x="464413" y="231495"/>
                  </a:lnTo>
                  <a:lnTo>
                    <a:pt x="464413" y="202768"/>
                  </a:lnTo>
                  <a:close/>
                </a:path>
                <a:path w="725170" h="725169">
                  <a:moveTo>
                    <a:pt x="724979" y="558634"/>
                  </a:moveTo>
                  <a:lnTo>
                    <a:pt x="721309" y="523976"/>
                  </a:lnTo>
                  <a:lnTo>
                    <a:pt x="710641" y="491134"/>
                  </a:lnTo>
                  <a:lnTo>
                    <a:pt x="693432" y="461187"/>
                  </a:lnTo>
                  <a:lnTo>
                    <a:pt x="664286" y="428574"/>
                  </a:lnTo>
                  <a:lnTo>
                    <a:pt x="659930" y="420827"/>
                  </a:lnTo>
                  <a:lnTo>
                    <a:pt x="657225" y="412254"/>
                  </a:lnTo>
                  <a:lnTo>
                    <a:pt x="656310" y="403123"/>
                  </a:lnTo>
                  <a:lnTo>
                    <a:pt x="656310" y="402869"/>
                  </a:lnTo>
                  <a:lnTo>
                    <a:pt x="652703" y="352082"/>
                  </a:lnTo>
                  <a:lnTo>
                    <a:pt x="642048" y="303225"/>
                  </a:lnTo>
                  <a:lnTo>
                    <a:pt x="624649" y="257035"/>
                  </a:lnTo>
                  <a:lnTo>
                    <a:pt x="600735" y="214198"/>
                  </a:lnTo>
                  <a:lnTo>
                    <a:pt x="570598" y="175437"/>
                  </a:lnTo>
                  <a:lnTo>
                    <a:pt x="538416" y="144754"/>
                  </a:lnTo>
                  <a:lnTo>
                    <a:pt x="503047" y="119799"/>
                  </a:lnTo>
                  <a:lnTo>
                    <a:pt x="467347" y="101955"/>
                  </a:lnTo>
                  <a:lnTo>
                    <a:pt x="424764" y="87934"/>
                  </a:lnTo>
                  <a:lnTo>
                    <a:pt x="428104" y="83553"/>
                  </a:lnTo>
                  <a:lnTo>
                    <a:pt x="444106" y="62522"/>
                  </a:lnTo>
                  <a:lnTo>
                    <a:pt x="449453" y="53009"/>
                  </a:lnTo>
                  <a:lnTo>
                    <a:pt x="451929" y="42646"/>
                  </a:lnTo>
                  <a:lnTo>
                    <a:pt x="451459" y="32004"/>
                  </a:lnTo>
                  <a:lnTo>
                    <a:pt x="448017" y="21653"/>
                  </a:lnTo>
                  <a:lnTo>
                    <a:pt x="447738" y="21234"/>
                  </a:lnTo>
                  <a:lnTo>
                    <a:pt x="441871" y="12636"/>
                  </a:lnTo>
                  <a:lnTo>
                    <a:pt x="433679" y="5816"/>
                  </a:lnTo>
                  <a:lnTo>
                    <a:pt x="432028" y="5092"/>
                  </a:lnTo>
                  <a:lnTo>
                    <a:pt x="432028" y="37249"/>
                  </a:lnTo>
                  <a:lnTo>
                    <a:pt x="431368" y="44196"/>
                  </a:lnTo>
                  <a:lnTo>
                    <a:pt x="401434" y="83515"/>
                  </a:lnTo>
                  <a:lnTo>
                    <a:pt x="391795" y="82308"/>
                  </a:lnTo>
                  <a:lnTo>
                    <a:pt x="382155" y="81432"/>
                  </a:lnTo>
                  <a:lnTo>
                    <a:pt x="372338" y="80899"/>
                  </a:lnTo>
                  <a:lnTo>
                    <a:pt x="362483" y="80708"/>
                  </a:lnTo>
                  <a:lnTo>
                    <a:pt x="352755" y="80899"/>
                  </a:lnTo>
                  <a:lnTo>
                    <a:pt x="343039" y="81419"/>
                  </a:lnTo>
                  <a:lnTo>
                    <a:pt x="333222" y="82321"/>
                  </a:lnTo>
                  <a:lnTo>
                    <a:pt x="323570" y="83553"/>
                  </a:lnTo>
                  <a:lnTo>
                    <a:pt x="293611" y="44196"/>
                  </a:lnTo>
                  <a:lnTo>
                    <a:pt x="292938" y="37249"/>
                  </a:lnTo>
                  <a:lnTo>
                    <a:pt x="299046" y="24917"/>
                  </a:lnTo>
                  <a:lnTo>
                    <a:pt x="304977" y="21234"/>
                  </a:lnTo>
                  <a:lnTo>
                    <a:pt x="420001" y="21234"/>
                  </a:lnTo>
                  <a:lnTo>
                    <a:pt x="425932" y="24917"/>
                  </a:lnTo>
                  <a:lnTo>
                    <a:pt x="432028" y="37249"/>
                  </a:lnTo>
                  <a:lnTo>
                    <a:pt x="432028" y="5092"/>
                  </a:lnTo>
                  <a:lnTo>
                    <a:pt x="423926" y="1498"/>
                  </a:lnTo>
                  <a:lnTo>
                    <a:pt x="413118" y="0"/>
                  </a:lnTo>
                  <a:lnTo>
                    <a:pt x="311861" y="0"/>
                  </a:lnTo>
                  <a:lnTo>
                    <a:pt x="276961" y="21653"/>
                  </a:lnTo>
                  <a:lnTo>
                    <a:pt x="273050" y="42646"/>
                  </a:lnTo>
                  <a:lnTo>
                    <a:pt x="275526" y="53009"/>
                  </a:lnTo>
                  <a:lnTo>
                    <a:pt x="280873" y="62522"/>
                  </a:lnTo>
                  <a:lnTo>
                    <a:pt x="300266" y="88011"/>
                  </a:lnTo>
                  <a:lnTo>
                    <a:pt x="255079" y="102997"/>
                  </a:lnTo>
                  <a:lnTo>
                    <a:pt x="212737" y="125679"/>
                  </a:lnTo>
                  <a:lnTo>
                    <a:pt x="174104" y="155638"/>
                  </a:lnTo>
                  <a:lnTo>
                    <a:pt x="139992" y="192443"/>
                  </a:lnTo>
                  <a:lnTo>
                    <a:pt x="136359" y="197053"/>
                  </a:lnTo>
                  <a:lnTo>
                    <a:pt x="137147" y="203733"/>
                  </a:lnTo>
                  <a:lnTo>
                    <a:pt x="146367" y="210985"/>
                  </a:lnTo>
                  <a:lnTo>
                    <a:pt x="153047" y="210197"/>
                  </a:lnTo>
                  <a:lnTo>
                    <a:pt x="156679" y="205587"/>
                  </a:lnTo>
                  <a:lnTo>
                    <a:pt x="190411" y="169519"/>
                  </a:lnTo>
                  <a:lnTo>
                    <a:pt x="228790" y="140652"/>
                  </a:lnTo>
                  <a:lnTo>
                    <a:pt x="270865" y="119468"/>
                  </a:lnTo>
                  <a:lnTo>
                    <a:pt x="315747" y="106413"/>
                  </a:lnTo>
                  <a:lnTo>
                    <a:pt x="362483" y="101955"/>
                  </a:lnTo>
                  <a:lnTo>
                    <a:pt x="406641" y="105905"/>
                  </a:lnTo>
                  <a:lnTo>
                    <a:pt x="448551" y="117322"/>
                  </a:lnTo>
                  <a:lnTo>
                    <a:pt x="487641" y="135597"/>
                  </a:lnTo>
                  <a:lnTo>
                    <a:pt x="523367" y="160096"/>
                  </a:lnTo>
                  <a:lnTo>
                    <a:pt x="555142" y="190195"/>
                  </a:lnTo>
                  <a:lnTo>
                    <a:pt x="582409" y="225272"/>
                  </a:lnTo>
                  <a:lnTo>
                    <a:pt x="604596" y="264693"/>
                  </a:lnTo>
                  <a:lnTo>
                    <a:pt x="621144" y="307860"/>
                  </a:lnTo>
                  <a:lnTo>
                    <a:pt x="631494" y="354126"/>
                  </a:lnTo>
                  <a:lnTo>
                    <a:pt x="635063" y="402869"/>
                  </a:lnTo>
                  <a:lnTo>
                    <a:pt x="635063" y="403123"/>
                  </a:lnTo>
                  <a:lnTo>
                    <a:pt x="636447" y="416674"/>
                  </a:lnTo>
                  <a:lnTo>
                    <a:pt x="640511" y="429437"/>
                  </a:lnTo>
                  <a:lnTo>
                    <a:pt x="647065" y="441007"/>
                  </a:lnTo>
                  <a:lnTo>
                    <a:pt x="676211" y="473633"/>
                  </a:lnTo>
                  <a:lnTo>
                    <a:pt x="691222" y="499757"/>
                  </a:lnTo>
                  <a:lnTo>
                    <a:pt x="700544" y="528408"/>
                  </a:lnTo>
                  <a:lnTo>
                    <a:pt x="703745" y="558634"/>
                  </a:lnTo>
                  <a:lnTo>
                    <a:pt x="696328" y="604456"/>
                  </a:lnTo>
                  <a:lnTo>
                    <a:pt x="675703" y="644296"/>
                  </a:lnTo>
                  <a:lnTo>
                    <a:pt x="644258" y="675741"/>
                  </a:lnTo>
                  <a:lnTo>
                    <a:pt x="604431" y="696366"/>
                  </a:lnTo>
                  <a:lnTo>
                    <a:pt x="558596" y="703783"/>
                  </a:lnTo>
                  <a:lnTo>
                    <a:pt x="384213" y="703783"/>
                  </a:lnTo>
                  <a:lnTo>
                    <a:pt x="379463" y="708533"/>
                  </a:lnTo>
                  <a:lnTo>
                    <a:pt x="379463" y="720267"/>
                  </a:lnTo>
                  <a:lnTo>
                    <a:pt x="384213" y="725017"/>
                  </a:lnTo>
                  <a:lnTo>
                    <a:pt x="558596" y="725017"/>
                  </a:lnTo>
                  <a:lnTo>
                    <a:pt x="602780" y="719061"/>
                  </a:lnTo>
                  <a:lnTo>
                    <a:pt x="642505" y="702271"/>
                  </a:lnTo>
                  <a:lnTo>
                    <a:pt x="676198" y="676236"/>
                  </a:lnTo>
                  <a:lnTo>
                    <a:pt x="702233" y="642543"/>
                  </a:lnTo>
                  <a:lnTo>
                    <a:pt x="719023" y="602818"/>
                  </a:lnTo>
                  <a:lnTo>
                    <a:pt x="724979" y="558634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4871" y="2297838"/>
              <a:ext cx="222505" cy="225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956" y="243019"/>
            <a:ext cx="3752088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IN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PASSWORDLESS?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8444" y="1061466"/>
            <a:ext cx="2043430" cy="3649979"/>
            <a:chOff x="408444" y="1061466"/>
            <a:chExt cx="2043430" cy="36499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44" y="1061466"/>
              <a:ext cx="2042909" cy="36499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7115" y="1210056"/>
              <a:ext cx="1746250" cy="3352800"/>
            </a:xfrm>
            <a:custGeom>
              <a:avLst/>
              <a:gdLst/>
              <a:ahLst/>
              <a:cxnLst/>
              <a:rect l="l" t="t" r="r" b="b"/>
              <a:pathLst>
                <a:path w="1746250" h="3352800">
                  <a:moveTo>
                    <a:pt x="1745742" y="0"/>
                  </a:moveTo>
                  <a:lnTo>
                    <a:pt x="1745742" y="2867101"/>
                  </a:lnTo>
                  <a:lnTo>
                    <a:pt x="872871" y="3352800"/>
                  </a:lnTo>
                  <a:lnTo>
                    <a:pt x="0" y="2867101"/>
                  </a:lnTo>
                  <a:lnTo>
                    <a:pt x="0" y="0"/>
                  </a:lnTo>
                  <a:lnTo>
                    <a:pt x="1745742" y="0"/>
                  </a:lnTo>
                  <a:close/>
                </a:path>
              </a:pathLst>
            </a:custGeom>
            <a:ln w="38100">
              <a:solidFill>
                <a:srgbClr val="FFAC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9163" y="2571750"/>
            <a:ext cx="1601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solidFill>
                  <a:srgbClr val="FFACE7"/>
                </a:solidFill>
                <a:latin typeface="Times New Roman"/>
                <a:cs typeface="Times New Roman"/>
              </a:rPr>
              <a:t>F</a:t>
            </a:r>
            <a:r>
              <a:rPr sz="1800" spc="-85" dirty="0">
                <a:solidFill>
                  <a:srgbClr val="FFACE7"/>
                </a:solidFill>
                <a:latin typeface="Times New Roman"/>
                <a:cs typeface="Times New Roman"/>
              </a:rPr>
              <a:t>I</a:t>
            </a:r>
            <a:r>
              <a:rPr sz="1800" spc="145" dirty="0">
                <a:solidFill>
                  <a:srgbClr val="FFACE7"/>
                </a:solidFill>
                <a:latin typeface="Times New Roman"/>
                <a:cs typeface="Times New Roman"/>
              </a:rPr>
              <a:t>N</a:t>
            </a:r>
            <a:r>
              <a:rPr sz="1800" spc="60" dirty="0">
                <a:solidFill>
                  <a:srgbClr val="FFACE7"/>
                </a:solidFill>
                <a:latin typeface="Times New Roman"/>
                <a:cs typeface="Times New Roman"/>
              </a:rPr>
              <a:t>G</a:t>
            </a:r>
            <a:r>
              <a:rPr sz="1800" spc="45" dirty="0">
                <a:solidFill>
                  <a:srgbClr val="FFACE7"/>
                </a:solidFill>
                <a:latin typeface="Times New Roman"/>
                <a:cs typeface="Times New Roman"/>
              </a:rPr>
              <a:t>E</a:t>
            </a:r>
            <a:r>
              <a:rPr sz="1800" spc="80" dirty="0">
                <a:solidFill>
                  <a:srgbClr val="FFACE7"/>
                </a:solidFill>
                <a:latin typeface="Times New Roman"/>
                <a:cs typeface="Times New Roman"/>
              </a:rPr>
              <a:t>R</a:t>
            </a:r>
            <a:r>
              <a:rPr sz="1800" dirty="0">
                <a:solidFill>
                  <a:srgbClr val="FFACE7"/>
                </a:solidFill>
                <a:latin typeface="Times New Roman"/>
                <a:cs typeface="Times New Roman"/>
              </a:rPr>
              <a:t>P</a:t>
            </a:r>
            <a:r>
              <a:rPr sz="1800" spc="-240" dirty="0">
                <a:solidFill>
                  <a:srgbClr val="FFACE7"/>
                </a:solidFill>
                <a:latin typeface="Times New Roman"/>
                <a:cs typeface="Times New Roman"/>
              </a:rPr>
              <a:t> </a:t>
            </a:r>
            <a:r>
              <a:rPr sz="1800" spc="80" dirty="0">
                <a:solidFill>
                  <a:srgbClr val="FFACE7"/>
                </a:solidFill>
                <a:latin typeface="Times New Roman"/>
                <a:cs typeface="Times New Roman"/>
              </a:rPr>
              <a:t>R</a:t>
            </a:r>
            <a:r>
              <a:rPr sz="1800" spc="-85" dirty="0">
                <a:solidFill>
                  <a:srgbClr val="FFACE7"/>
                </a:solidFill>
                <a:latin typeface="Times New Roman"/>
                <a:cs typeface="Times New Roman"/>
              </a:rPr>
              <a:t>I</a:t>
            </a:r>
            <a:r>
              <a:rPr sz="1800" spc="145" dirty="0">
                <a:solidFill>
                  <a:srgbClr val="FFACE7"/>
                </a:solidFill>
                <a:latin typeface="Times New Roman"/>
                <a:cs typeface="Times New Roman"/>
              </a:rPr>
              <a:t>N</a:t>
            </a:r>
            <a:r>
              <a:rPr sz="1800" dirty="0">
                <a:solidFill>
                  <a:srgbClr val="FFACE7"/>
                </a:solidFill>
                <a:latin typeface="Times New Roman"/>
                <a:cs typeface="Times New Roman"/>
              </a:rPr>
              <a:t>T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12457" y="1061466"/>
            <a:ext cx="2042160" cy="3649979"/>
            <a:chOff x="6712457" y="1061466"/>
            <a:chExt cx="2042160" cy="364997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2457" y="1061466"/>
              <a:ext cx="2042147" cy="36499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51141" y="1210055"/>
              <a:ext cx="1746250" cy="3352800"/>
            </a:xfrm>
            <a:custGeom>
              <a:avLst/>
              <a:gdLst/>
              <a:ahLst/>
              <a:cxnLst/>
              <a:rect l="l" t="t" r="r" b="b"/>
              <a:pathLst>
                <a:path w="1746250" h="3352800">
                  <a:moveTo>
                    <a:pt x="1745742" y="0"/>
                  </a:moveTo>
                  <a:lnTo>
                    <a:pt x="1745742" y="2867101"/>
                  </a:lnTo>
                  <a:lnTo>
                    <a:pt x="872871" y="3352800"/>
                  </a:lnTo>
                  <a:lnTo>
                    <a:pt x="0" y="2867101"/>
                  </a:lnTo>
                  <a:lnTo>
                    <a:pt x="0" y="0"/>
                  </a:lnTo>
                  <a:lnTo>
                    <a:pt x="1745742" y="0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45320" y="2552639"/>
            <a:ext cx="5556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000" spc="170" dirty="0">
                <a:solidFill>
                  <a:srgbClr val="AFEF52"/>
                </a:solidFill>
                <a:latin typeface="Times New Roman"/>
                <a:cs typeface="Times New Roman"/>
              </a:rPr>
              <a:t>O</a:t>
            </a:r>
            <a:r>
              <a:rPr sz="2000" spc="-10" dirty="0">
                <a:solidFill>
                  <a:srgbClr val="AFEF52"/>
                </a:solidFill>
                <a:latin typeface="Times New Roman"/>
                <a:cs typeface="Times New Roman"/>
              </a:rPr>
              <a:t>TP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10027" y="1061466"/>
            <a:ext cx="2042160" cy="3649979"/>
            <a:chOff x="2510027" y="1061466"/>
            <a:chExt cx="2042160" cy="3649979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0027" y="1061466"/>
              <a:ext cx="2042159" cy="36499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48712" y="1210055"/>
              <a:ext cx="1746250" cy="3352800"/>
            </a:xfrm>
            <a:custGeom>
              <a:avLst/>
              <a:gdLst/>
              <a:ahLst/>
              <a:cxnLst/>
              <a:rect l="l" t="t" r="r" b="b"/>
              <a:pathLst>
                <a:path w="1746250" h="3352800">
                  <a:moveTo>
                    <a:pt x="1745742" y="0"/>
                  </a:moveTo>
                  <a:lnTo>
                    <a:pt x="1745742" y="2867101"/>
                  </a:lnTo>
                  <a:lnTo>
                    <a:pt x="872871" y="3352800"/>
                  </a:lnTo>
                  <a:lnTo>
                    <a:pt x="0" y="2867101"/>
                  </a:lnTo>
                  <a:lnTo>
                    <a:pt x="0" y="0"/>
                  </a:lnTo>
                  <a:lnTo>
                    <a:pt x="1745742" y="0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11916" y="2495606"/>
            <a:ext cx="169545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8159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FF348B"/>
                </a:solidFill>
                <a:latin typeface="Times New Roman"/>
                <a:cs typeface="Times New Roman"/>
              </a:rPr>
              <a:t>FACE </a:t>
            </a:r>
            <a:r>
              <a:rPr sz="1800" spc="50" dirty="0">
                <a:solidFill>
                  <a:srgbClr val="FF348B"/>
                </a:solidFill>
                <a:latin typeface="Times New Roman"/>
                <a:cs typeface="Times New Roman"/>
              </a:rPr>
              <a:t> </a:t>
            </a:r>
            <a:r>
              <a:rPr sz="1800" spc="80" dirty="0">
                <a:solidFill>
                  <a:srgbClr val="FF348B"/>
                </a:solidFill>
                <a:latin typeface="Times New Roman"/>
                <a:cs typeface="Times New Roman"/>
              </a:rPr>
              <a:t>R</a:t>
            </a:r>
            <a:r>
              <a:rPr sz="1800" spc="45" dirty="0">
                <a:solidFill>
                  <a:srgbClr val="FF348B"/>
                </a:solidFill>
                <a:latin typeface="Times New Roman"/>
                <a:cs typeface="Times New Roman"/>
              </a:rPr>
              <a:t>E</a:t>
            </a:r>
            <a:r>
              <a:rPr sz="1800" spc="50" dirty="0">
                <a:solidFill>
                  <a:srgbClr val="FF348B"/>
                </a:solidFill>
                <a:latin typeface="Times New Roman"/>
                <a:cs typeface="Times New Roman"/>
              </a:rPr>
              <a:t>C</a:t>
            </a:r>
            <a:r>
              <a:rPr sz="1800" spc="160" dirty="0">
                <a:solidFill>
                  <a:srgbClr val="FF348B"/>
                </a:solidFill>
                <a:latin typeface="Times New Roman"/>
                <a:cs typeface="Times New Roman"/>
              </a:rPr>
              <a:t>O</a:t>
            </a:r>
            <a:r>
              <a:rPr lang="en-IN" sz="1800" spc="160" dirty="0">
                <a:solidFill>
                  <a:srgbClr val="FF348B"/>
                </a:solidFill>
                <a:latin typeface="Times New Roman"/>
                <a:cs typeface="Times New Roman"/>
              </a:rPr>
              <a:t>G</a:t>
            </a:r>
            <a:r>
              <a:rPr sz="1800" spc="145" dirty="0">
                <a:solidFill>
                  <a:srgbClr val="FF348B"/>
                </a:solidFill>
                <a:latin typeface="Times New Roman"/>
                <a:cs typeface="Times New Roman"/>
              </a:rPr>
              <a:t>N</a:t>
            </a:r>
            <a:r>
              <a:rPr sz="1800" spc="-85" dirty="0">
                <a:solidFill>
                  <a:srgbClr val="FF348B"/>
                </a:solidFill>
                <a:latin typeface="Times New Roman"/>
                <a:cs typeface="Times New Roman"/>
              </a:rPr>
              <a:t>I</a:t>
            </a:r>
            <a:r>
              <a:rPr sz="1800" spc="-5" dirty="0">
                <a:solidFill>
                  <a:srgbClr val="FF348B"/>
                </a:solidFill>
                <a:latin typeface="Times New Roman"/>
                <a:cs typeface="Times New Roman"/>
              </a:rPr>
              <a:t>T</a:t>
            </a:r>
            <a:r>
              <a:rPr sz="1800" spc="-85" dirty="0">
                <a:solidFill>
                  <a:srgbClr val="FF348B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FF348B"/>
                </a:solidFill>
                <a:latin typeface="Times New Roman"/>
                <a:cs typeface="Times New Roman"/>
              </a:rPr>
              <a:t>ON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10861" y="1061466"/>
            <a:ext cx="2042160" cy="3649979"/>
            <a:chOff x="4610861" y="1061466"/>
            <a:chExt cx="2042160" cy="3649979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0861" y="1061466"/>
              <a:ext cx="2042159" cy="36499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49546" y="1210055"/>
              <a:ext cx="1746250" cy="3352800"/>
            </a:xfrm>
            <a:custGeom>
              <a:avLst/>
              <a:gdLst/>
              <a:ahLst/>
              <a:cxnLst/>
              <a:rect l="l" t="t" r="r" b="b"/>
              <a:pathLst>
                <a:path w="1746250" h="3352800">
                  <a:moveTo>
                    <a:pt x="1745741" y="0"/>
                  </a:moveTo>
                  <a:lnTo>
                    <a:pt x="1745741" y="2867101"/>
                  </a:lnTo>
                  <a:lnTo>
                    <a:pt x="872870" y="3352800"/>
                  </a:lnTo>
                  <a:lnTo>
                    <a:pt x="0" y="2867101"/>
                  </a:lnTo>
                  <a:lnTo>
                    <a:pt x="0" y="0"/>
                  </a:lnTo>
                  <a:lnTo>
                    <a:pt x="1745741" y="0"/>
                  </a:lnTo>
                  <a:close/>
                </a:path>
              </a:pathLst>
            </a:custGeom>
            <a:ln w="38100">
              <a:solidFill>
                <a:srgbClr val="36FF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69940" y="2476627"/>
            <a:ext cx="152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ctr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36FFF4"/>
                </a:solidFill>
                <a:latin typeface="Times New Roman"/>
                <a:cs typeface="Times New Roman"/>
              </a:rPr>
              <a:t>S</a:t>
            </a:r>
            <a:r>
              <a:rPr sz="1800" spc="45" dirty="0">
                <a:solidFill>
                  <a:srgbClr val="36FFF4"/>
                </a:solidFill>
                <a:latin typeface="Times New Roman"/>
                <a:cs typeface="Times New Roman"/>
              </a:rPr>
              <a:t>E</a:t>
            </a:r>
            <a:r>
              <a:rPr sz="1800" spc="50" dirty="0">
                <a:solidFill>
                  <a:srgbClr val="36FFF4"/>
                </a:solidFill>
                <a:latin typeface="Times New Roman"/>
                <a:cs typeface="Times New Roman"/>
              </a:rPr>
              <a:t>C</a:t>
            </a:r>
            <a:r>
              <a:rPr sz="1800" spc="60" dirty="0">
                <a:solidFill>
                  <a:srgbClr val="36FFF4"/>
                </a:solidFill>
                <a:latin typeface="Times New Roman"/>
                <a:cs typeface="Times New Roman"/>
              </a:rPr>
              <a:t>U</a:t>
            </a:r>
            <a:r>
              <a:rPr sz="1800" spc="80" dirty="0">
                <a:solidFill>
                  <a:srgbClr val="36FFF4"/>
                </a:solidFill>
                <a:latin typeface="Times New Roman"/>
                <a:cs typeface="Times New Roman"/>
              </a:rPr>
              <a:t>R</a:t>
            </a:r>
            <a:r>
              <a:rPr sz="1800" spc="-85" dirty="0">
                <a:solidFill>
                  <a:srgbClr val="36FFF4"/>
                </a:solidFill>
                <a:latin typeface="Times New Roman"/>
                <a:cs typeface="Times New Roman"/>
              </a:rPr>
              <a:t>I</a:t>
            </a:r>
            <a:r>
              <a:rPr sz="1800" spc="-5" dirty="0">
                <a:solidFill>
                  <a:srgbClr val="36FFF4"/>
                </a:solidFill>
                <a:latin typeface="Times New Roman"/>
                <a:cs typeface="Times New Roman"/>
              </a:rPr>
              <a:t>T</a:t>
            </a:r>
            <a:r>
              <a:rPr sz="1800" dirty="0">
                <a:solidFill>
                  <a:srgbClr val="36FFF4"/>
                </a:solidFill>
                <a:latin typeface="Times New Roman"/>
                <a:cs typeface="Times New Roman"/>
              </a:rPr>
              <a:t>Y</a:t>
            </a:r>
            <a:endParaRPr lang="en-IN" sz="1800" dirty="0">
              <a:solidFill>
                <a:srgbClr val="36FFF4"/>
              </a:solidFill>
              <a:latin typeface="Times New Roman"/>
              <a:cs typeface="Times New Roman"/>
            </a:endParaRPr>
          </a:p>
          <a:p>
            <a:pPr marL="356870" marR="5080" indent="-344805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6FFF4"/>
                </a:solidFill>
                <a:latin typeface="Times New Roman"/>
                <a:cs typeface="Times New Roman"/>
              </a:rPr>
              <a:t>KEY</a:t>
            </a:r>
            <a:endParaRPr sz="1800" dirty="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53261" y="1416558"/>
            <a:ext cx="1018540" cy="1018540"/>
            <a:chOff x="953261" y="1416558"/>
            <a:chExt cx="1018540" cy="101854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261" y="1416558"/>
              <a:ext cx="1018031" cy="10180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37840" y="1943452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34925" h="34925">
                  <a:moveTo>
                    <a:pt x="26868" y="34574"/>
                  </a:moveTo>
                  <a:lnTo>
                    <a:pt x="7708" y="34574"/>
                  </a:lnTo>
                  <a:lnTo>
                    <a:pt x="0" y="26869"/>
                  </a:lnTo>
                  <a:lnTo>
                    <a:pt x="0" y="7705"/>
                  </a:lnTo>
                  <a:lnTo>
                    <a:pt x="7718" y="0"/>
                  </a:lnTo>
                  <a:lnTo>
                    <a:pt x="17289" y="0"/>
                  </a:lnTo>
                  <a:lnTo>
                    <a:pt x="26873" y="0"/>
                  </a:lnTo>
                  <a:lnTo>
                    <a:pt x="34578" y="7719"/>
                  </a:lnTo>
                  <a:lnTo>
                    <a:pt x="34578" y="26869"/>
                  </a:lnTo>
                  <a:lnTo>
                    <a:pt x="26868" y="34574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2788" y="1483058"/>
              <a:ext cx="173064" cy="1730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762" y="1483059"/>
              <a:ext cx="173064" cy="17307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761" y="2196121"/>
              <a:ext cx="173064" cy="1730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2788" y="2196120"/>
              <a:ext cx="173064" cy="17307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68590" y="1528076"/>
              <a:ext cx="588645" cy="796290"/>
            </a:xfrm>
            <a:custGeom>
              <a:avLst/>
              <a:gdLst/>
              <a:ahLst/>
              <a:cxnLst/>
              <a:rect l="l" t="t" r="r" b="b"/>
              <a:pathLst>
                <a:path w="588644" h="796289">
                  <a:moveTo>
                    <a:pt x="34607" y="423113"/>
                  </a:moveTo>
                  <a:lnTo>
                    <a:pt x="26860" y="415366"/>
                  </a:lnTo>
                  <a:lnTo>
                    <a:pt x="17310" y="415366"/>
                  </a:lnTo>
                  <a:lnTo>
                    <a:pt x="7747" y="415366"/>
                  </a:lnTo>
                  <a:lnTo>
                    <a:pt x="0" y="423113"/>
                  </a:lnTo>
                  <a:lnTo>
                    <a:pt x="0" y="511454"/>
                  </a:lnTo>
                  <a:lnTo>
                    <a:pt x="7747" y="519201"/>
                  </a:lnTo>
                  <a:lnTo>
                    <a:pt x="26860" y="519201"/>
                  </a:lnTo>
                  <a:lnTo>
                    <a:pt x="34607" y="511454"/>
                  </a:lnTo>
                  <a:lnTo>
                    <a:pt x="34607" y="423113"/>
                  </a:lnTo>
                  <a:close/>
                </a:path>
                <a:path w="588644" h="796289">
                  <a:moveTo>
                    <a:pt x="203733" y="39039"/>
                  </a:moveTo>
                  <a:lnTo>
                    <a:pt x="202361" y="32308"/>
                  </a:lnTo>
                  <a:lnTo>
                    <a:pt x="198488" y="26631"/>
                  </a:lnTo>
                  <a:lnTo>
                    <a:pt x="192925" y="23012"/>
                  </a:lnTo>
                  <a:lnTo>
                    <a:pt x="186410" y="21729"/>
                  </a:lnTo>
                  <a:lnTo>
                    <a:pt x="179679" y="23114"/>
                  </a:lnTo>
                  <a:lnTo>
                    <a:pt x="135356" y="46443"/>
                  </a:lnTo>
                  <a:lnTo>
                    <a:pt x="96329" y="76327"/>
                  </a:lnTo>
                  <a:lnTo>
                    <a:pt x="63131" y="111887"/>
                  </a:lnTo>
                  <a:lnTo>
                    <a:pt x="36347" y="152298"/>
                  </a:lnTo>
                  <a:lnTo>
                    <a:pt x="16522" y="196723"/>
                  </a:lnTo>
                  <a:lnTo>
                    <a:pt x="4229" y="244309"/>
                  </a:lnTo>
                  <a:lnTo>
                    <a:pt x="0" y="294208"/>
                  </a:lnTo>
                  <a:lnTo>
                    <a:pt x="0" y="372999"/>
                  </a:lnTo>
                  <a:lnTo>
                    <a:pt x="7747" y="380746"/>
                  </a:lnTo>
                  <a:lnTo>
                    <a:pt x="26860" y="380746"/>
                  </a:lnTo>
                  <a:lnTo>
                    <a:pt x="34607" y="372999"/>
                  </a:lnTo>
                  <a:lnTo>
                    <a:pt x="34607" y="294208"/>
                  </a:lnTo>
                  <a:lnTo>
                    <a:pt x="39674" y="243014"/>
                  </a:lnTo>
                  <a:lnTo>
                    <a:pt x="54317" y="194767"/>
                  </a:lnTo>
                  <a:lnTo>
                    <a:pt x="77774" y="150672"/>
                  </a:lnTo>
                  <a:lnTo>
                    <a:pt x="109258" y="111887"/>
                  </a:lnTo>
                  <a:lnTo>
                    <a:pt x="147980" y="79590"/>
                  </a:lnTo>
                  <a:lnTo>
                    <a:pt x="193167" y="54991"/>
                  </a:lnTo>
                  <a:lnTo>
                    <a:pt x="198843" y="51104"/>
                  </a:lnTo>
                  <a:lnTo>
                    <a:pt x="202463" y="45554"/>
                  </a:lnTo>
                  <a:lnTo>
                    <a:pt x="203733" y="39039"/>
                  </a:lnTo>
                  <a:close/>
                </a:path>
                <a:path w="588644" h="796289">
                  <a:moveTo>
                    <a:pt x="339737" y="20497"/>
                  </a:moveTo>
                  <a:lnTo>
                    <a:pt x="294208" y="0"/>
                  </a:lnTo>
                  <a:lnTo>
                    <a:pt x="279107" y="368"/>
                  </a:lnTo>
                  <a:lnTo>
                    <a:pt x="248678" y="20497"/>
                  </a:lnTo>
                  <a:lnTo>
                    <a:pt x="250710" y="27051"/>
                  </a:lnTo>
                  <a:lnTo>
                    <a:pt x="254965" y="32156"/>
                  </a:lnTo>
                  <a:lnTo>
                    <a:pt x="260819" y="35280"/>
                  </a:lnTo>
                  <a:lnTo>
                    <a:pt x="267652" y="35953"/>
                  </a:lnTo>
                  <a:lnTo>
                    <a:pt x="280873" y="34937"/>
                  </a:lnTo>
                  <a:lnTo>
                    <a:pt x="294208" y="34607"/>
                  </a:lnTo>
                  <a:lnTo>
                    <a:pt x="307555" y="34937"/>
                  </a:lnTo>
                  <a:lnTo>
                    <a:pt x="321957" y="36042"/>
                  </a:lnTo>
                  <a:lnTo>
                    <a:pt x="331304" y="36042"/>
                  </a:lnTo>
                  <a:lnTo>
                    <a:pt x="338836" y="29400"/>
                  </a:lnTo>
                  <a:lnTo>
                    <a:pt x="339737" y="20497"/>
                  </a:lnTo>
                  <a:close/>
                </a:path>
                <a:path w="588644" h="796289">
                  <a:moveTo>
                    <a:pt x="419303" y="757059"/>
                  </a:moveTo>
                  <a:lnTo>
                    <a:pt x="417931" y="750328"/>
                  </a:lnTo>
                  <a:lnTo>
                    <a:pt x="414058" y="744651"/>
                  </a:lnTo>
                  <a:lnTo>
                    <a:pt x="408508" y="741019"/>
                  </a:lnTo>
                  <a:lnTo>
                    <a:pt x="401993" y="739749"/>
                  </a:lnTo>
                  <a:lnTo>
                    <a:pt x="395262" y="741121"/>
                  </a:lnTo>
                  <a:lnTo>
                    <a:pt x="370890" y="750011"/>
                  </a:lnTo>
                  <a:lnTo>
                    <a:pt x="345871" y="756386"/>
                  </a:lnTo>
                  <a:lnTo>
                    <a:pt x="320281" y="760222"/>
                  </a:lnTo>
                  <a:lnTo>
                    <a:pt x="294208" y="761504"/>
                  </a:lnTo>
                  <a:lnTo>
                    <a:pt x="242227" y="756335"/>
                  </a:lnTo>
                  <a:lnTo>
                    <a:pt x="193395" y="741349"/>
                  </a:lnTo>
                  <a:lnTo>
                    <a:pt x="148920" y="717346"/>
                  </a:lnTo>
                  <a:lnTo>
                    <a:pt x="109982" y="685126"/>
                  </a:lnTo>
                  <a:lnTo>
                    <a:pt x="77774" y="645490"/>
                  </a:lnTo>
                  <a:lnTo>
                    <a:pt x="53479" y="599249"/>
                  </a:lnTo>
                  <a:lnTo>
                    <a:pt x="49695" y="593521"/>
                  </a:lnTo>
                  <a:lnTo>
                    <a:pt x="44183" y="589813"/>
                  </a:lnTo>
                  <a:lnTo>
                    <a:pt x="37693" y="588429"/>
                  </a:lnTo>
                  <a:lnTo>
                    <a:pt x="30937" y="589699"/>
                  </a:lnTo>
                  <a:lnTo>
                    <a:pt x="25209" y="593483"/>
                  </a:lnTo>
                  <a:lnTo>
                    <a:pt x="21501" y="598995"/>
                  </a:lnTo>
                  <a:lnTo>
                    <a:pt x="20129" y="605485"/>
                  </a:lnTo>
                  <a:lnTo>
                    <a:pt x="21386" y="612241"/>
                  </a:lnTo>
                  <a:lnTo>
                    <a:pt x="43929" y="656666"/>
                  </a:lnTo>
                  <a:lnTo>
                    <a:pt x="73291" y="696252"/>
                  </a:lnTo>
                  <a:lnTo>
                    <a:pt x="108661" y="730275"/>
                  </a:lnTo>
                  <a:lnTo>
                    <a:pt x="149250" y="757999"/>
                  </a:lnTo>
                  <a:lnTo>
                    <a:pt x="194233" y="778700"/>
                  </a:lnTo>
                  <a:lnTo>
                    <a:pt x="242824" y="791641"/>
                  </a:lnTo>
                  <a:lnTo>
                    <a:pt x="294208" y="796124"/>
                  </a:lnTo>
                  <a:lnTo>
                    <a:pt x="323748" y="794664"/>
                  </a:lnTo>
                  <a:lnTo>
                    <a:pt x="381114" y="783082"/>
                  </a:lnTo>
                  <a:lnTo>
                    <a:pt x="418033" y="763574"/>
                  </a:lnTo>
                  <a:lnTo>
                    <a:pt x="419303" y="757059"/>
                  </a:lnTo>
                  <a:close/>
                </a:path>
                <a:path w="588644" h="796289">
                  <a:moveTo>
                    <a:pt x="588416" y="466382"/>
                  </a:moveTo>
                  <a:lnTo>
                    <a:pt x="580669" y="458635"/>
                  </a:lnTo>
                  <a:lnTo>
                    <a:pt x="571119" y="458635"/>
                  </a:lnTo>
                  <a:lnTo>
                    <a:pt x="561555" y="458635"/>
                  </a:lnTo>
                  <a:lnTo>
                    <a:pt x="553808" y="466382"/>
                  </a:lnTo>
                  <a:lnTo>
                    <a:pt x="553808" y="501904"/>
                  </a:lnTo>
                  <a:lnTo>
                    <a:pt x="549744" y="547839"/>
                  </a:lnTo>
                  <a:lnTo>
                    <a:pt x="537845" y="591743"/>
                  </a:lnTo>
                  <a:lnTo>
                    <a:pt x="518528" y="632714"/>
                  </a:lnTo>
                  <a:lnTo>
                    <a:pt x="492213" y="669836"/>
                  </a:lnTo>
                  <a:lnTo>
                    <a:pt x="459320" y="702221"/>
                  </a:lnTo>
                  <a:lnTo>
                    <a:pt x="454990" y="707555"/>
                  </a:lnTo>
                  <a:lnTo>
                    <a:pt x="453110" y="713917"/>
                  </a:lnTo>
                  <a:lnTo>
                    <a:pt x="453745" y="720521"/>
                  </a:lnTo>
                  <a:lnTo>
                    <a:pt x="456984" y="726592"/>
                  </a:lnTo>
                  <a:lnTo>
                    <a:pt x="462318" y="730923"/>
                  </a:lnTo>
                  <a:lnTo>
                    <a:pt x="468680" y="732802"/>
                  </a:lnTo>
                  <a:lnTo>
                    <a:pt x="475284" y="732167"/>
                  </a:lnTo>
                  <a:lnTo>
                    <a:pt x="518617" y="692226"/>
                  </a:lnTo>
                  <a:lnTo>
                    <a:pt x="548436" y="650151"/>
                  </a:lnTo>
                  <a:lnTo>
                    <a:pt x="570331" y="603719"/>
                  </a:lnTo>
                  <a:lnTo>
                    <a:pt x="583819" y="553961"/>
                  </a:lnTo>
                  <a:lnTo>
                    <a:pt x="588416" y="501904"/>
                  </a:lnTo>
                  <a:lnTo>
                    <a:pt x="588416" y="466382"/>
                  </a:lnTo>
                  <a:close/>
                </a:path>
                <a:path w="588644" h="796289">
                  <a:moveTo>
                    <a:pt x="588416" y="307187"/>
                  </a:moveTo>
                  <a:lnTo>
                    <a:pt x="584796" y="254457"/>
                  </a:lnTo>
                  <a:lnTo>
                    <a:pt x="573900" y="204685"/>
                  </a:lnTo>
                  <a:lnTo>
                    <a:pt x="555688" y="158534"/>
                  </a:lnTo>
                  <a:lnTo>
                    <a:pt x="530110" y="116662"/>
                  </a:lnTo>
                  <a:lnTo>
                    <a:pt x="497116" y="79692"/>
                  </a:lnTo>
                  <a:lnTo>
                    <a:pt x="456679" y="48298"/>
                  </a:lnTo>
                  <a:lnTo>
                    <a:pt x="408736" y="23101"/>
                  </a:lnTo>
                  <a:lnTo>
                    <a:pt x="402005" y="21729"/>
                  </a:lnTo>
                  <a:lnTo>
                    <a:pt x="395490" y="23012"/>
                  </a:lnTo>
                  <a:lnTo>
                    <a:pt x="389928" y="26631"/>
                  </a:lnTo>
                  <a:lnTo>
                    <a:pt x="386054" y="32308"/>
                  </a:lnTo>
                  <a:lnTo>
                    <a:pt x="384683" y="39039"/>
                  </a:lnTo>
                  <a:lnTo>
                    <a:pt x="385953" y="45554"/>
                  </a:lnTo>
                  <a:lnTo>
                    <a:pt x="389585" y="51104"/>
                  </a:lnTo>
                  <a:lnTo>
                    <a:pt x="395249" y="54991"/>
                  </a:lnTo>
                  <a:lnTo>
                    <a:pt x="448932" y="84886"/>
                  </a:lnTo>
                  <a:lnTo>
                    <a:pt x="489013" y="121107"/>
                  </a:lnTo>
                  <a:lnTo>
                    <a:pt x="517461" y="160985"/>
                  </a:lnTo>
                  <a:lnTo>
                    <a:pt x="536194" y="201841"/>
                  </a:lnTo>
                  <a:lnTo>
                    <a:pt x="547192" y="241020"/>
                  </a:lnTo>
                  <a:lnTo>
                    <a:pt x="553720" y="303682"/>
                  </a:lnTo>
                  <a:lnTo>
                    <a:pt x="553732" y="306819"/>
                  </a:lnTo>
                  <a:lnTo>
                    <a:pt x="553808" y="308051"/>
                  </a:lnTo>
                  <a:lnTo>
                    <a:pt x="553808" y="394766"/>
                  </a:lnTo>
                  <a:lnTo>
                    <a:pt x="561555" y="402450"/>
                  </a:lnTo>
                  <a:lnTo>
                    <a:pt x="580669" y="402450"/>
                  </a:lnTo>
                  <a:lnTo>
                    <a:pt x="588416" y="394627"/>
                  </a:lnTo>
                  <a:lnTo>
                    <a:pt x="588416" y="307187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7979" y="1689241"/>
              <a:ext cx="65257" cy="1085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37818" y="1597393"/>
              <a:ext cx="450215" cy="657860"/>
            </a:xfrm>
            <a:custGeom>
              <a:avLst/>
              <a:gdLst/>
              <a:ahLst/>
              <a:cxnLst/>
              <a:rect l="l" t="t" r="r" b="b"/>
              <a:pathLst>
                <a:path w="450214" h="657860">
                  <a:moveTo>
                    <a:pt x="242290" y="561479"/>
                  </a:moveTo>
                  <a:lnTo>
                    <a:pt x="234543" y="553732"/>
                  </a:lnTo>
                  <a:lnTo>
                    <a:pt x="224980" y="553732"/>
                  </a:lnTo>
                  <a:lnTo>
                    <a:pt x="177876" y="544207"/>
                  </a:lnTo>
                  <a:lnTo>
                    <a:pt x="139357" y="518236"/>
                  </a:lnTo>
                  <a:lnTo>
                    <a:pt x="113372" y="479717"/>
                  </a:lnTo>
                  <a:lnTo>
                    <a:pt x="103835" y="432574"/>
                  </a:lnTo>
                  <a:lnTo>
                    <a:pt x="103835" y="224891"/>
                  </a:lnTo>
                  <a:lnTo>
                    <a:pt x="104432" y="212737"/>
                  </a:lnTo>
                  <a:lnTo>
                    <a:pt x="106235" y="200812"/>
                  </a:lnTo>
                  <a:lnTo>
                    <a:pt x="109207" y="189153"/>
                  </a:lnTo>
                  <a:lnTo>
                    <a:pt x="113360" y="177800"/>
                  </a:lnTo>
                  <a:lnTo>
                    <a:pt x="114744" y="171069"/>
                  </a:lnTo>
                  <a:lnTo>
                    <a:pt x="113474" y="164553"/>
                  </a:lnTo>
                  <a:lnTo>
                    <a:pt x="109855" y="158991"/>
                  </a:lnTo>
                  <a:lnTo>
                    <a:pt x="104190" y="155117"/>
                  </a:lnTo>
                  <a:lnTo>
                    <a:pt x="97459" y="153733"/>
                  </a:lnTo>
                  <a:lnTo>
                    <a:pt x="90944" y="155003"/>
                  </a:lnTo>
                  <a:lnTo>
                    <a:pt x="72301" y="193916"/>
                  </a:lnTo>
                  <a:lnTo>
                    <a:pt x="69227" y="224891"/>
                  </a:lnTo>
                  <a:lnTo>
                    <a:pt x="69227" y="432574"/>
                  </a:lnTo>
                  <a:lnTo>
                    <a:pt x="77165" y="481774"/>
                  </a:lnTo>
                  <a:lnTo>
                    <a:pt x="99275" y="524522"/>
                  </a:lnTo>
                  <a:lnTo>
                    <a:pt x="133007" y="558266"/>
                  </a:lnTo>
                  <a:lnTo>
                    <a:pt x="175755" y="580390"/>
                  </a:lnTo>
                  <a:lnTo>
                    <a:pt x="224980" y="588340"/>
                  </a:lnTo>
                  <a:lnTo>
                    <a:pt x="234543" y="588340"/>
                  </a:lnTo>
                  <a:lnTo>
                    <a:pt x="242290" y="580593"/>
                  </a:lnTo>
                  <a:lnTo>
                    <a:pt x="242290" y="561479"/>
                  </a:lnTo>
                  <a:close/>
                </a:path>
                <a:path w="450214" h="657860">
                  <a:moveTo>
                    <a:pt x="358013" y="608037"/>
                  </a:moveTo>
                  <a:lnTo>
                    <a:pt x="358000" y="601395"/>
                  </a:lnTo>
                  <a:lnTo>
                    <a:pt x="355358" y="595058"/>
                  </a:lnTo>
                  <a:lnTo>
                    <a:pt x="350456" y="590245"/>
                  </a:lnTo>
                  <a:lnTo>
                    <a:pt x="344309" y="587756"/>
                  </a:lnTo>
                  <a:lnTo>
                    <a:pt x="337667" y="587768"/>
                  </a:lnTo>
                  <a:lnTo>
                    <a:pt x="331330" y="590410"/>
                  </a:lnTo>
                  <a:lnTo>
                    <a:pt x="306628" y="604634"/>
                  </a:lnTo>
                  <a:lnTo>
                    <a:pt x="280720" y="614832"/>
                  </a:lnTo>
                  <a:lnTo>
                    <a:pt x="253961" y="621017"/>
                  </a:lnTo>
                  <a:lnTo>
                    <a:pt x="226707" y="623163"/>
                  </a:lnTo>
                  <a:lnTo>
                    <a:pt x="185216" y="618693"/>
                  </a:lnTo>
                  <a:lnTo>
                    <a:pt x="145770" y="605421"/>
                  </a:lnTo>
                  <a:lnTo>
                    <a:pt x="109969" y="584060"/>
                  </a:lnTo>
                  <a:lnTo>
                    <a:pt x="79362" y="555371"/>
                  </a:lnTo>
                  <a:lnTo>
                    <a:pt x="55549" y="520077"/>
                  </a:lnTo>
                  <a:lnTo>
                    <a:pt x="40106" y="478904"/>
                  </a:lnTo>
                  <a:lnTo>
                    <a:pt x="34607" y="432574"/>
                  </a:lnTo>
                  <a:lnTo>
                    <a:pt x="34607" y="423024"/>
                  </a:lnTo>
                  <a:lnTo>
                    <a:pt x="26860" y="415277"/>
                  </a:lnTo>
                  <a:lnTo>
                    <a:pt x="7747" y="415277"/>
                  </a:lnTo>
                  <a:lnTo>
                    <a:pt x="0" y="423024"/>
                  </a:lnTo>
                  <a:lnTo>
                    <a:pt x="0" y="432574"/>
                  </a:lnTo>
                  <a:lnTo>
                    <a:pt x="4851" y="479945"/>
                  </a:lnTo>
                  <a:lnTo>
                    <a:pt x="18656" y="523138"/>
                  </a:lnTo>
                  <a:lnTo>
                    <a:pt x="40271" y="561479"/>
                  </a:lnTo>
                  <a:lnTo>
                    <a:pt x="68592" y="594321"/>
                  </a:lnTo>
                  <a:lnTo>
                    <a:pt x="102463" y="621017"/>
                  </a:lnTo>
                  <a:lnTo>
                    <a:pt x="140779" y="640892"/>
                  </a:lnTo>
                  <a:lnTo>
                    <a:pt x="182384" y="653313"/>
                  </a:lnTo>
                  <a:lnTo>
                    <a:pt x="226174" y="657593"/>
                  </a:lnTo>
                  <a:lnTo>
                    <a:pt x="259219" y="655078"/>
                  </a:lnTo>
                  <a:lnTo>
                    <a:pt x="291299" y="647700"/>
                  </a:lnTo>
                  <a:lnTo>
                    <a:pt x="321945" y="635635"/>
                  </a:lnTo>
                  <a:lnTo>
                    <a:pt x="350710" y="619086"/>
                  </a:lnTo>
                  <a:lnTo>
                    <a:pt x="355536" y="614184"/>
                  </a:lnTo>
                  <a:lnTo>
                    <a:pt x="358013" y="608037"/>
                  </a:lnTo>
                  <a:close/>
                </a:path>
                <a:path w="450214" h="657860">
                  <a:moveTo>
                    <a:pt x="358013" y="49428"/>
                  </a:moveTo>
                  <a:lnTo>
                    <a:pt x="310921" y="16979"/>
                  </a:lnTo>
                  <a:lnTo>
                    <a:pt x="268668" y="4229"/>
                  </a:lnTo>
                  <a:lnTo>
                    <a:pt x="225247" y="0"/>
                  </a:lnTo>
                  <a:lnTo>
                    <a:pt x="181965" y="4178"/>
                  </a:lnTo>
                  <a:lnTo>
                    <a:pt x="140119" y="16637"/>
                  </a:lnTo>
                  <a:lnTo>
                    <a:pt x="101015" y="37236"/>
                  </a:lnTo>
                  <a:lnTo>
                    <a:pt x="65976" y="65862"/>
                  </a:lnTo>
                  <a:lnTo>
                    <a:pt x="28930" y="112903"/>
                  </a:lnTo>
                  <a:lnTo>
                    <a:pt x="9537" y="157899"/>
                  </a:lnTo>
                  <a:lnTo>
                    <a:pt x="1930" y="200037"/>
                  </a:lnTo>
                  <a:lnTo>
                    <a:pt x="254" y="238531"/>
                  </a:lnTo>
                  <a:lnTo>
                    <a:pt x="12" y="251180"/>
                  </a:lnTo>
                  <a:lnTo>
                    <a:pt x="63" y="259600"/>
                  </a:lnTo>
                  <a:lnTo>
                    <a:pt x="0" y="303682"/>
                  </a:lnTo>
                  <a:lnTo>
                    <a:pt x="7747" y="311429"/>
                  </a:lnTo>
                  <a:lnTo>
                    <a:pt x="26860" y="311429"/>
                  </a:lnTo>
                  <a:lnTo>
                    <a:pt x="34607" y="303682"/>
                  </a:lnTo>
                  <a:lnTo>
                    <a:pt x="34607" y="251079"/>
                  </a:lnTo>
                  <a:lnTo>
                    <a:pt x="35814" y="211734"/>
                  </a:lnTo>
                  <a:lnTo>
                    <a:pt x="41414" y="172478"/>
                  </a:lnTo>
                  <a:lnTo>
                    <a:pt x="57581" y="132346"/>
                  </a:lnTo>
                  <a:lnTo>
                    <a:pt x="90449" y="90347"/>
                  </a:lnTo>
                  <a:lnTo>
                    <a:pt x="125399" y="62738"/>
                  </a:lnTo>
                  <a:lnTo>
                    <a:pt x="164769" y="44399"/>
                  </a:lnTo>
                  <a:lnTo>
                    <a:pt x="206806" y="35483"/>
                  </a:lnTo>
                  <a:lnTo>
                    <a:pt x="249732" y="36182"/>
                  </a:lnTo>
                  <a:lnTo>
                    <a:pt x="291833" y="46647"/>
                  </a:lnTo>
                  <a:lnTo>
                    <a:pt x="331330" y="67056"/>
                  </a:lnTo>
                  <a:lnTo>
                    <a:pt x="337667" y="69697"/>
                  </a:lnTo>
                  <a:lnTo>
                    <a:pt x="344309" y="69710"/>
                  </a:lnTo>
                  <a:lnTo>
                    <a:pt x="350456" y="67233"/>
                  </a:lnTo>
                  <a:lnTo>
                    <a:pt x="355358" y="62407"/>
                  </a:lnTo>
                  <a:lnTo>
                    <a:pt x="358013" y="56070"/>
                  </a:lnTo>
                  <a:lnTo>
                    <a:pt x="358013" y="49428"/>
                  </a:lnTo>
                  <a:close/>
                </a:path>
                <a:path w="450214" h="657860">
                  <a:moveTo>
                    <a:pt x="449961" y="241287"/>
                  </a:moveTo>
                  <a:lnTo>
                    <a:pt x="442214" y="233540"/>
                  </a:lnTo>
                  <a:lnTo>
                    <a:pt x="432663" y="233540"/>
                  </a:lnTo>
                  <a:lnTo>
                    <a:pt x="423100" y="233540"/>
                  </a:lnTo>
                  <a:lnTo>
                    <a:pt x="415353" y="241287"/>
                  </a:lnTo>
                  <a:lnTo>
                    <a:pt x="415353" y="432574"/>
                  </a:lnTo>
                  <a:lnTo>
                    <a:pt x="413258" y="460832"/>
                  </a:lnTo>
                  <a:lnTo>
                    <a:pt x="407060" y="488213"/>
                  </a:lnTo>
                  <a:lnTo>
                    <a:pt x="396875" y="514375"/>
                  </a:lnTo>
                  <a:lnTo>
                    <a:pt x="382803" y="538937"/>
                  </a:lnTo>
                  <a:lnTo>
                    <a:pt x="380161" y="545274"/>
                  </a:lnTo>
                  <a:lnTo>
                    <a:pt x="380161" y="551916"/>
                  </a:lnTo>
                  <a:lnTo>
                    <a:pt x="382638" y="558063"/>
                  </a:lnTo>
                  <a:lnTo>
                    <a:pt x="387464" y="562965"/>
                  </a:lnTo>
                  <a:lnTo>
                    <a:pt x="393788" y="565607"/>
                  </a:lnTo>
                  <a:lnTo>
                    <a:pt x="400418" y="565619"/>
                  </a:lnTo>
                  <a:lnTo>
                    <a:pt x="406577" y="563143"/>
                  </a:lnTo>
                  <a:lnTo>
                    <a:pt x="428117" y="529285"/>
                  </a:lnTo>
                  <a:lnTo>
                    <a:pt x="447497" y="465975"/>
                  </a:lnTo>
                  <a:lnTo>
                    <a:pt x="449961" y="432574"/>
                  </a:lnTo>
                  <a:lnTo>
                    <a:pt x="449961" y="241287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350" y="2040854"/>
              <a:ext cx="72061" cy="10427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76273" y="1666519"/>
              <a:ext cx="242570" cy="329565"/>
            </a:xfrm>
            <a:custGeom>
              <a:avLst/>
              <a:gdLst/>
              <a:ahLst/>
              <a:cxnLst/>
              <a:rect l="l" t="t" r="r" b="b"/>
              <a:pathLst>
                <a:path w="242569" h="329564">
                  <a:moveTo>
                    <a:pt x="173062" y="155765"/>
                  </a:moveTo>
                  <a:lnTo>
                    <a:pt x="166243" y="122110"/>
                  </a:lnTo>
                  <a:lnTo>
                    <a:pt x="147688" y="94602"/>
                  </a:lnTo>
                  <a:lnTo>
                    <a:pt x="120180" y="76034"/>
                  </a:lnTo>
                  <a:lnTo>
                    <a:pt x="86525" y="69227"/>
                  </a:lnTo>
                  <a:lnTo>
                    <a:pt x="52870" y="76034"/>
                  </a:lnTo>
                  <a:lnTo>
                    <a:pt x="25361" y="94602"/>
                  </a:lnTo>
                  <a:lnTo>
                    <a:pt x="6807" y="122110"/>
                  </a:lnTo>
                  <a:lnTo>
                    <a:pt x="0" y="155765"/>
                  </a:lnTo>
                  <a:lnTo>
                    <a:pt x="0" y="321094"/>
                  </a:lnTo>
                  <a:lnTo>
                    <a:pt x="7747" y="328841"/>
                  </a:lnTo>
                  <a:lnTo>
                    <a:pt x="26860" y="328841"/>
                  </a:lnTo>
                  <a:lnTo>
                    <a:pt x="34607" y="321094"/>
                  </a:lnTo>
                  <a:lnTo>
                    <a:pt x="34607" y="155765"/>
                  </a:lnTo>
                  <a:lnTo>
                    <a:pt x="38696" y="135572"/>
                  </a:lnTo>
                  <a:lnTo>
                    <a:pt x="49834" y="119062"/>
                  </a:lnTo>
                  <a:lnTo>
                    <a:pt x="66332" y="107924"/>
                  </a:lnTo>
                  <a:lnTo>
                    <a:pt x="86525" y="103847"/>
                  </a:lnTo>
                  <a:lnTo>
                    <a:pt x="106718" y="107924"/>
                  </a:lnTo>
                  <a:lnTo>
                    <a:pt x="123215" y="119062"/>
                  </a:lnTo>
                  <a:lnTo>
                    <a:pt x="134353" y="135572"/>
                  </a:lnTo>
                  <a:lnTo>
                    <a:pt x="138442" y="155765"/>
                  </a:lnTo>
                  <a:lnTo>
                    <a:pt x="138442" y="165328"/>
                  </a:lnTo>
                  <a:lnTo>
                    <a:pt x="146189" y="173075"/>
                  </a:lnTo>
                  <a:lnTo>
                    <a:pt x="165303" y="173075"/>
                  </a:lnTo>
                  <a:lnTo>
                    <a:pt x="173062" y="165328"/>
                  </a:lnTo>
                  <a:lnTo>
                    <a:pt x="173062" y="155765"/>
                  </a:lnTo>
                  <a:close/>
                </a:path>
                <a:path w="242569" h="329564">
                  <a:moveTo>
                    <a:pt x="242290" y="155765"/>
                  </a:moveTo>
                  <a:lnTo>
                    <a:pt x="234327" y="106578"/>
                  </a:lnTo>
                  <a:lnTo>
                    <a:pt x="212191" y="63830"/>
                  </a:lnTo>
                  <a:lnTo>
                    <a:pt x="178460" y="30086"/>
                  </a:lnTo>
                  <a:lnTo>
                    <a:pt x="135699" y="7950"/>
                  </a:lnTo>
                  <a:lnTo>
                    <a:pt x="86525" y="0"/>
                  </a:lnTo>
                  <a:lnTo>
                    <a:pt x="70916" y="774"/>
                  </a:lnTo>
                  <a:lnTo>
                    <a:pt x="25933" y="12268"/>
                  </a:lnTo>
                  <a:lnTo>
                    <a:pt x="15367" y="28232"/>
                  </a:lnTo>
                  <a:lnTo>
                    <a:pt x="16751" y="34963"/>
                  </a:lnTo>
                  <a:lnTo>
                    <a:pt x="50800" y="39992"/>
                  </a:lnTo>
                  <a:lnTo>
                    <a:pt x="62458" y="37007"/>
                  </a:lnTo>
                  <a:lnTo>
                    <a:pt x="74383" y="35217"/>
                  </a:lnTo>
                  <a:lnTo>
                    <a:pt x="86525" y="34607"/>
                  </a:lnTo>
                  <a:lnTo>
                    <a:pt x="133642" y="44145"/>
                  </a:lnTo>
                  <a:lnTo>
                    <a:pt x="172148" y="70142"/>
                  </a:lnTo>
                  <a:lnTo>
                    <a:pt x="198132" y="108648"/>
                  </a:lnTo>
                  <a:lnTo>
                    <a:pt x="207670" y="155765"/>
                  </a:lnTo>
                  <a:lnTo>
                    <a:pt x="207670" y="321259"/>
                  </a:lnTo>
                  <a:lnTo>
                    <a:pt x="215417" y="329006"/>
                  </a:lnTo>
                  <a:lnTo>
                    <a:pt x="234530" y="329006"/>
                  </a:lnTo>
                  <a:lnTo>
                    <a:pt x="242290" y="321259"/>
                  </a:lnTo>
                  <a:lnTo>
                    <a:pt x="242290" y="155765"/>
                  </a:lnTo>
                  <a:close/>
                </a:path>
              </a:pathLst>
            </a:custGeom>
            <a:solidFill>
              <a:srgbClr val="FFAC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720" y="1804968"/>
              <a:ext cx="167693" cy="311532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3054858" y="1419605"/>
            <a:ext cx="931544" cy="944880"/>
            <a:chOff x="3054858" y="1419605"/>
            <a:chExt cx="931544" cy="944880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54858" y="1419605"/>
              <a:ext cx="931163" cy="9448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9702" y="1484375"/>
              <a:ext cx="801213" cy="815253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7341107" y="1416558"/>
            <a:ext cx="981710" cy="981710"/>
            <a:chOff x="7341107" y="1416558"/>
            <a:chExt cx="981710" cy="981710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41107" y="1416558"/>
              <a:ext cx="981443" cy="98145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504200" y="1659489"/>
              <a:ext cx="409575" cy="673735"/>
            </a:xfrm>
            <a:custGeom>
              <a:avLst/>
              <a:gdLst/>
              <a:ahLst/>
              <a:cxnLst/>
              <a:rect l="l" t="t" r="r" b="b"/>
              <a:pathLst>
                <a:path w="409575" h="673735">
                  <a:moveTo>
                    <a:pt x="336730" y="673337"/>
                  </a:moveTo>
                  <a:lnTo>
                    <a:pt x="72685" y="673337"/>
                  </a:lnTo>
                  <a:lnTo>
                    <a:pt x="44420" y="667617"/>
                  </a:lnTo>
                  <a:lnTo>
                    <a:pt x="21313" y="652028"/>
                  </a:lnTo>
                  <a:lnTo>
                    <a:pt x="5721" y="628926"/>
                  </a:lnTo>
                  <a:lnTo>
                    <a:pt x="0" y="600668"/>
                  </a:lnTo>
                  <a:lnTo>
                    <a:pt x="0" y="72670"/>
                  </a:lnTo>
                  <a:lnTo>
                    <a:pt x="5721" y="44411"/>
                  </a:lnTo>
                  <a:lnTo>
                    <a:pt x="21313" y="21308"/>
                  </a:lnTo>
                  <a:lnTo>
                    <a:pt x="44420" y="5719"/>
                  </a:lnTo>
                  <a:lnTo>
                    <a:pt x="72685" y="0"/>
                  </a:lnTo>
                  <a:lnTo>
                    <a:pt x="100592" y="0"/>
                  </a:lnTo>
                  <a:lnTo>
                    <a:pt x="106862" y="6270"/>
                  </a:lnTo>
                  <a:lnTo>
                    <a:pt x="106862" y="21739"/>
                  </a:lnTo>
                  <a:lnTo>
                    <a:pt x="100592" y="28009"/>
                  </a:lnTo>
                  <a:lnTo>
                    <a:pt x="72685" y="28009"/>
                  </a:lnTo>
                  <a:lnTo>
                    <a:pt x="55314" y="31525"/>
                  </a:lnTo>
                  <a:lnTo>
                    <a:pt x="41113" y="41105"/>
                  </a:lnTo>
                  <a:lnTo>
                    <a:pt x="31530" y="55303"/>
                  </a:lnTo>
                  <a:lnTo>
                    <a:pt x="28014" y="72670"/>
                  </a:lnTo>
                  <a:lnTo>
                    <a:pt x="28014" y="131991"/>
                  </a:lnTo>
                  <a:lnTo>
                    <a:pt x="143591" y="131991"/>
                  </a:lnTo>
                  <a:lnTo>
                    <a:pt x="149861" y="138262"/>
                  </a:lnTo>
                  <a:lnTo>
                    <a:pt x="149861" y="153731"/>
                  </a:lnTo>
                  <a:lnTo>
                    <a:pt x="143591" y="160001"/>
                  </a:lnTo>
                  <a:lnTo>
                    <a:pt x="28014" y="160001"/>
                  </a:lnTo>
                  <a:lnTo>
                    <a:pt x="28014" y="513337"/>
                  </a:lnTo>
                  <a:lnTo>
                    <a:pt x="409415" y="513337"/>
                  </a:lnTo>
                  <a:lnTo>
                    <a:pt x="409415" y="541347"/>
                  </a:lnTo>
                  <a:lnTo>
                    <a:pt x="28014" y="541347"/>
                  </a:lnTo>
                  <a:lnTo>
                    <a:pt x="28014" y="600668"/>
                  </a:lnTo>
                  <a:lnTo>
                    <a:pt x="31531" y="618036"/>
                  </a:lnTo>
                  <a:lnTo>
                    <a:pt x="41113" y="632233"/>
                  </a:lnTo>
                  <a:lnTo>
                    <a:pt x="55314" y="641814"/>
                  </a:lnTo>
                  <a:lnTo>
                    <a:pt x="72685" y="645329"/>
                  </a:lnTo>
                  <a:lnTo>
                    <a:pt x="392624" y="645329"/>
                  </a:lnTo>
                  <a:lnTo>
                    <a:pt x="388102" y="652028"/>
                  </a:lnTo>
                  <a:lnTo>
                    <a:pt x="364995" y="667617"/>
                  </a:lnTo>
                  <a:lnTo>
                    <a:pt x="336730" y="673337"/>
                  </a:lnTo>
                  <a:close/>
                </a:path>
                <a:path w="409575" h="673735">
                  <a:moveTo>
                    <a:pt x="409415" y="513337"/>
                  </a:moveTo>
                  <a:lnTo>
                    <a:pt x="381399" y="513337"/>
                  </a:lnTo>
                  <a:lnTo>
                    <a:pt x="381399" y="364485"/>
                  </a:lnTo>
                  <a:lnTo>
                    <a:pt x="387669" y="358214"/>
                  </a:lnTo>
                  <a:lnTo>
                    <a:pt x="403144" y="358214"/>
                  </a:lnTo>
                  <a:lnTo>
                    <a:pt x="409414" y="364485"/>
                  </a:lnTo>
                  <a:lnTo>
                    <a:pt x="409415" y="513337"/>
                  </a:lnTo>
                  <a:close/>
                </a:path>
                <a:path w="409575" h="673735">
                  <a:moveTo>
                    <a:pt x="392624" y="645329"/>
                  </a:moveTo>
                  <a:lnTo>
                    <a:pt x="336728" y="645329"/>
                  </a:lnTo>
                  <a:lnTo>
                    <a:pt x="354100" y="641814"/>
                  </a:lnTo>
                  <a:lnTo>
                    <a:pt x="368301" y="632233"/>
                  </a:lnTo>
                  <a:lnTo>
                    <a:pt x="377884" y="618036"/>
                  </a:lnTo>
                  <a:lnTo>
                    <a:pt x="381401" y="600668"/>
                  </a:lnTo>
                  <a:lnTo>
                    <a:pt x="381401" y="541347"/>
                  </a:lnTo>
                  <a:lnTo>
                    <a:pt x="409415" y="541347"/>
                  </a:lnTo>
                  <a:lnTo>
                    <a:pt x="409415" y="600668"/>
                  </a:lnTo>
                  <a:lnTo>
                    <a:pt x="403695" y="628926"/>
                  </a:lnTo>
                  <a:lnTo>
                    <a:pt x="392624" y="645329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23152" y="1633010"/>
              <a:ext cx="95179" cy="12137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80881" y="1633010"/>
              <a:ext cx="95181" cy="12137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45747" y="1631844"/>
              <a:ext cx="107723" cy="12254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638137" y="1483195"/>
              <a:ext cx="523240" cy="524510"/>
            </a:xfrm>
            <a:custGeom>
              <a:avLst/>
              <a:gdLst/>
              <a:ahLst/>
              <a:cxnLst/>
              <a:rect l="l" t="t" r="r" b="b"/>
              <a:pathLst>
                <a:path w="523240" h="524510">
                  <a:moveTo>
                    <a:pt x="184596" y="524278"/>
                  </a:moveTo>
                  <a:lnTo>
                    <a:pt x="178942" y="524278"/>
                  </a:lnTo>
                  <a:lnTo>
                    <a:pt x="173844" y="520879"/>
                  </a:lnTo>
                  <a:lnTo>
                    <a:pt x="169492" y="510446"/>
                  </a:lnTo>
                  <a:lnTo>
                    <a:pt x="170665" y="504434"/>
                  </a:lnTo>
                  <a:lnTo>
                    <a:pt x="174645" y="500417"/>
                  </a:lnTo>
                  <a:lnTo>
                    <a:pt x="189090" y="482266"/>
                  </a:lnTo>
                  <a:lnTo>
                    <a:pt x="199252" y="461655"/>
                  </a:lnTo>
                  <a:lnTo>
                    <a:pt x="204880" y="439375"/>
                  </a:lnTo>
                  <a:lnTo>
                    <a:pt x="205721" y="416217"/>
                  </a:lnTo>
                  <a:lnTo>
                    <a:pt x="156582" y="403499"/>
                  </a:lnTo>
                  <a:lnTo>
                    <a:pt x="112515" y="383779"/>
                  </a:lnTo>
                  <a:lnTo>
                    <a:pt x="74427" y="357924"/>
                  </a:lnTo>
                  <a:lnTo>
                    <a:pt x="43225" y="326802"/>
                  </a:lnTo>
                  <a:lnTo>
                    <a:pt x="19815" y="291280"/>
                  </a:lnTo>
                  <a:lnTo>
                    <a:pt x="5105" y="252224"/>
                  </a:lnTo>
                  <a:lnTo>
                    <a:pt x="0" y="210503"/>
                  </a:lnTo>
                  <a:lnTo>
                    <a:pt x="5099" y="168698"/>
                  </a:lnTo>
                  <a:lnTo>
                    <a:pt x="20079" y="129164"/>
                  </a:lnTo>
                  <a:lnTo>
                    <a:pt x="44463" y="92822"/>
                  </a:lnTo>
                  <a:lnTo>
                    <a:pt x="77775" y="60591"/>
                  </a:lnTo>
                  <a:lnTo>
                    <a:pt x="117499" y="34639"/>
                  </a:lnTo>
                  <a:lnTo>
                    <a:pt x="162108" y="15642"/>
                  </a:lnTo>
                  <a:lnTo>
                    <a:pt x="210476" y="3972"/>
                  </a:lnTo>
                  <a:lnTo>
                    <a:pt x="261471" y="0"/>
                  </a:lnTo>
                  <a:lnTo>
                    <a:pt x="312470" y="3972"/>
                  </a:lnTo>
                  <a:lnTo>
                    <a:pt x="360836" y="15643"/>
                  </a:lnTo>
                  <a:lnTo>
                    <a:pt x="389879" y="28011"/>
                  </a:lnTo>
                  <a:lnTo>
                    <a:pt x="261473" y="28011"/>
                  </a:lnTo>
                  <a:lnTo>
                    <a:pt x="208008" y="32839"/>
                  </a:lnTo>
                  <a:lnTo>
                    <a:pt x="158894" y="46588"/>
                  </a:lnTo>
                  <a:lnTo>
                    <a:pt x="115544" y="68154"/>
                  </a:lnTo>
                  <a:lnTo>
                    <a:pt x="79369" y="96432"/>
                  </a:lnTo>
                  <a:lnTo>
                    <a:pt x="51781" y="130319"/>
                  </a:lnTo>
                  <a:lnTo>
                    <a:pt x="34193" y="168711"/>
                  </a:lnTo>
                  <a:lnTo>
                    <a:pt x="28016" y="210505"/>
                  </a:lnTo>
                  <a:lnTo>
                    <a:pt x="34538" y="253549"/>
                  </a:lnTo>
                  <a:lnTo>
                    <a:pt x="53165" y="293098"/>
                  </a:lnTo>
                  <a:lnTo>
                    <a:pt x="82498" y="327844"/>
                  </a:lnTo>
                  <a:lnTo>
                    <a:pt x="121136" y="356482"/>
                  </a:lnTo>
                  <a:lnTo>
                    <a:pt x="167678" y="377706"/>
                  </a:lnTo>
                  <a:lnTo>
                    <a:pt x="220695" y="390207"/>
                  </a:lnTo>
                  <a:lnTo>
                    <a:pt x="227964" y="391216"/>
                  </a:lnTo>
                  <a:lnTo>
                    <a:pt x="233231" y="397695"/>
                  </a:lnTo>
                  <a:lnTo>
                    <a:pt x="232831" y="403499"/>
                  </a:lnTo>
                  <a:lnTo>
                    <a:pt x="232736" y="405236"/>
                  </a:lnTo>
                  <a:lnTo>
                    <a:pt x="233949" y="427637"/>
                  </a:lnTo>
                  <a:lnTo>
                    <a:pt x="231517" y="449827"/>
                  </a:lnTo>
                  <a:lnTo>
                    <a:pt x="225568" y="471236"/>
                  </a:lnTo>
                  <a:lnTo>
                    <a:pt x="216247" y="491413"/>
                  </a:lnTo>
                  <a:lnTo>
                    <a:pt x="271708" y="491413"/>
                  </a:lnTo>
                  <a:lnTo>
                    <a:pt x="269771" y="493638"/>
                  </a:lnTo>
                  <a:lnTo>
                    <a:pt x="230426" y="516161"/>
                  </a:lnTo>
                  <a:lnTo>
                    <a:pt x="184596" y="524278"/>
                  </a:lnTo>
                  <a:close/>
                </a:path>
                <a:path w="523240" h="524510">
                  <a:moveTo>
                    <a:pt x="271708" y="491413"/>
                  </a:moveTo>
                  <a:lnTo>
                    <a:pt x="216247" y="491413"/>
                  </a:lnTo>
                  <a:lnTo>
                    <a:pt x="242945" y="478695"/>
                  </a:lnTo>
                  <a:lnTo>
                    <a:pt x="265067" y="459296"/>
                  </a:lnTo>
                  <a:lnTo>
                    <a:pt x="281262" y="434411"/>
                  </a:lnTo>
                  <a:lnTo>
                    <a:pt x="290184" y="405236"/>
                  </a:lnTo>
                  <a:lnTo>
                    <a:pt x="289665" y="397693"/>
                  </a:lnTo>
                  <a:lnTo>
                    <a:pt x="294934" y="391216"/>
                  </a:lnTo>
                  <a:lnTo>
                    <a:pt x="355295" y="377696"/>
                  </a:lnTo>
                  <a:lnTo>
                    <a:pt x="401832" y="356470"/>
                  </a:lnTo>
                  <a:lnTo>
                    <a:pt x="440463" y="327831"/>
                  </a:lnTo>
                  <a:lnTo>
                    <a:pt x="469790" y="293087"/>
                  </a:lnTo>
                  <a:lnTo>
                    <a:pt x="488413" y="253543"/>
                  </a:lnTo>
                  <a:lnTo>
                    <a:pt x="494932" y="210503"/>
                  </a:lnTo>
                  <a:lnTo>
                    <a:pt x="488750" y="168698"/>
                  </a:lnTo>
                  <a:lnTo>
                    <a:pt x="471167" y="130319"/>
                  </a:lnTo>
                  <a:lnTo>
                    <a:pt x="443579" y="96432"/>
                  </a:lnTo>
                  <a:lnTo>
                    <a:pt x="407403" y="68154"/>
                  </a:lnTo>
                  <a:lnTo>
                    <a:pt x="364052" y="46588"/>
                  </a:lnTo>
                  <a:lnTo>
                    <a:pt x="314938" y="32839"/>
                  </a:lnTo>
                  <a:lnTo>
                    <a:pt x="261473" y="28011"/>
                  </a:lnTo>
                  <a:lnTo>
                    <a:pt x="389879" y="28011"/>
                  </a:lnTo>
                  <a:lnTo>
                    <a:pt x="445167" y="60591"/>
                  </a:lnTo>
                  <a:lnTo>
                    <a:pt x="478479" y="92822"/>
                  </a:lnTo>
                  <a:lnTo>
                    <a:pt x="502864" y="129165"/>
                  </a:lnTo>
                  <a:lnTo>
                    <a:pt x="517847" y="168711"/>
                  </a:lnTo>
                  <a:lnTo>
                    <a:pt x="522943" y="210505"/>
                  </a:lnTo>
                  <a:lnTo>
                    <a:pt x="517822" y="252292"/>
                  </a:lnTo>
                  <a:lnTo>
                    <a:pt x="503065" y="291404"/>
                  </a:lnTo>
                  <a:lnTo>
                    <a:pt x="479584" y="326968"/>
                  </a:lnTo>
                  <a:lnTo>
                    <a:pt x="448288" y="358113"/>
                  </a:lnTo>
                  <a:lnTo>
                    <a:pt x="410090" y="383967"/>
                  </a:lnTo>
                  <a:lnTo>
                    <a:pt x="365900" y="403659"/>
                  </a:lnTo>
                  <a:lnTo>
                    <a:pt x="316628" y="416318"/>
                  </a:lnTo>
                  <a:lnTo>
                    <a:pt x="299536" y="459444"/>
                  </a:lnTo>
                  <a:lnTo>
                    <a:pt x="271708" y="491413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234177" y="1454658"/>
            <a:ext cx="943610" cy="943610"/>
            <a:chOff x="5234177" y="1454658"/>
            <a:chExt cx="943610" cy="943610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34177" y="1454658"/>
              <a:ext cx="943355" cy="94335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91739" y="1599629"/>
              <a:ext cx="141799" cy="14180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300523" y="1521015"/>
              <a:ext cx="812165" cy="812165"/>
            </a:xfrm>
            <a:custGeom>
              <a:avLst/>
              <a:gdLst/>
              <a:ahLst/>
              <a:cxnLst/>
              <a:rect l="l" t="t" r="r" b="b"/>
              <a:pathLst>
                <a:path w="812164" h="812164">
                  <a:moveTo>
                    <a:pt x="536752" y="388061"/>
                  </a:moveTo>
                  <a:lnTo>
                    <a:pt x="532625" y="366839"/>
                  </a:lnTo>
                  <a:lnTo>
                    <a:pt x="520217" y="348170"/>
                  </a:lnTo>
                  <a:lnTo>
                    <a:pt x="512953" y="340906"/>
                  </a:lnTo>
                  <a:lnTo>
                    <a:pt x="512953" y="388061"/>
                  </a:lnTo>
                  <a:lnTo>
                    <a:pt x="510565" y="400342"/>
                  </a:lnTo>
                  <a:lnTo>
                    <a:pt x="503402" y="411137"/>
                  </a:lnTo>
                  <a:lnTo>
                    <a:pt x="312432" y="602107"/>
                  </a:lnTo>
                  <a:lnTo>
                    <a:pt x="301650" y="609269"/>
                  </a:lnTo>
                  <a:lnTo>
                    <a:pt x="289356" y="611657"/>
                  </a:lnTo>
                  <a:lnTo>
                    <a:pt x="277075" y="609269"/>
                  </a:lnTo>
                  <a:lnTo>
                    <a:pt x="266293" y="602107"/>
                  </a:lnTo>
                  <a:lnTo>
                    <a:pt x="209550" y="545376"/>
                  </a:lnTo>
                  <a:lnTo>
                    <a:pt x="202361" y="534504"/>
                  </a:lnTo>
                  <a:lnTo>
                    <a:pt x="199999" y="522198"/>
                  </a:lnTo>
                  <a:lnTo>
                    <a:pt x="202425" y="509943"/>
                  </a:lnTo>
                  <a:lnTo>
                    <a:pt x="209550" y="499224"/>
                  </a:lnTo>
                  <a:lnTo>
                    <a:pt x="400519" y="308241"/>
                  </a:lnTo>
                  <a:lnTo>
                    <a:pt x="411314" y="301078"/>
                  </a:lnTo>
                  <a:lnTo>
                    <a:pt x="423595" y="298691"/>
                  </a:lnTo>
                  <a:lnTo>
                    <a:pt x="435876" y="301078"/>
                  </a:lnTo>
                  <a:lnTo>
                    <a:pt x="446671" y="308241"/>
                  </a:lnTo>
                  <a:lnTo>
                    <a:pt x="503402" y="364972"/>
                  </a:lnTo>
                  <a:lnTo>
                    <a:pt x="510565" y="375767"/>
                  </a:lnTo>
                  <a:lnTo>
                    <a:pt x="512953" y="388061"/>
                  </a:lnTo>
                  <a:lnTo>
                    <a:pt x="512953" y="340906"/>
                  </a:lnTo>
                  <a:lnTo>
                    <a:pt x="470750" y="298691"/>
                  </a:lnTo>
                  <a:lnTo>
                    <a:pt x="463486" y="291426"/>
                  </a:lnTo>
                  <a:lnTo>
                    <a:pt x="444830" y="279057"/>
                  </a:lnTo>
                  <a:lnTo>
                    <a:pt x="423595" y="274929"/>
                  </a:lnTo>
                  <a:lnTo>
                    <a:pt x="402361" y="279057"/>
                  </a:lnTo>
                  <a:lnTo>
                    <a:pt x="383705" y="291426"/>
                  </a:lnTo>
                  <a:lnTo>
                    <a:pt x="192735" y="482409"/>
                  </a:lnTo>
                  <a:lnTo>
                    <a:pt x="180454" y="500862"/>
                  </a:lnTo>
                  <a:lnTo>
                    <a:pt x="176225" y="522020"/>
                  </a:lnTo>
                  <a:lnTo>
                    <a:pt x="180251" y="543331"/>
                  </a:lnTo>
                  <a:lnTo>
                    <a:pt x="192735" y="562190"/>
                  </a:lnTo>
                  <a:lnTo>
                    <a:pt x="249478" y="618934"/>
                  </a:lnTo>
                  <a:lnTo>
                    <a:pt x="268122" y="631304"/>
                  </a:lnTo>
                  <a:lnTo>
                    <a:pt x="289356" y="635419"/>
                  </a:lnTo>
                  <a:lnTo>
                    <a:pt x="310603" y="631304"/>
                  </a:lnTo>
                  <a:lnTo>
                    <a:pt x="329247" y="618934"/>
                  </a:lnTo>
                  <a:lnTo>
                    <a:pt x="336524" y="611657"/>
                  </a:lnTo>
                  <a:lnTo>
                    <a:pt x="520217" y="427951"/>
                  </a:lnTo>
                  <a:lnTo>
                    <a:pt x="532625" y="409282"/>
                  </a:lnTo>
                  <a:lnTo>
                    <a:pt x="536752" y="388061"/>
                  </a:lnTo>
                  <a:close/>
                </a:path>
                <a:path w="812164" h="812164">
                  <a:moveTo>
                    <a:pt x="811618" y="180047"/>
                  </a:moveTo>
                  <a:lnTo>
                    <a:pt x="808647" y="164757"/>
                  </a:lnTo>
                  <a:lnTo>
                    <a:pt x="799706" y="151295"/>
                  </a:lnTo>
                  <a:lnTo>
                    <a:pt x="771525" y="123113"/>
                  </a:lnTo>
                  <a:lnTo>
                    <a:pt x="763993" y="123113"/>
                  </a:lnTo>
                  <a:lnTo>
                    <a:pt x="754710" y="132397"/>
                  </a:lnTo>
                  <a:lnTo>
                    <a:pt x="754710" y="139928"/>
                  </a:lnTo>
                  <a:lnTo>
                    <a:pt x="782891" y="168109"/>
                  </a:lnTo>
                  <a:lnTo>
                    <a:pt x="786599" y="173697"/>
                  </a:lnTo>
                  <a:lnTo>
                    <a:pt x="787844" y="180035"/>
                  </a:lnTo>
                  <a:lnTo>
                    <a:pt x="786599" y="186385"/>
                  </a:lnTo>
                  <a:lnTo>
                    <a:pt x="782891" y="191973"/>
                  </a:lnTo>
                  <a:lnTo>
                    <a:pt x="692632" y="282244"/>
                  </a:lnTo>
                  <a:lnTo>
                    <a:pt x="529399" y="118999"/>
                  </a:lnTo>
                  <a:lnTo>
                    <a:pt x="619671" y="28740"/>
                  </a:lnTo>
                  <a:lnTo>
                    <a:pt x="625246" y="25019"/>
                  </a:lnTo>
                  <a:lnTo>
                    <a:pt x="631596" y="23787"/>
                  </a:lnTo>
                  <a:lnTo>
                    <a:pt x="637933" y="25019"/>
                  </a:lnTo>
                  <a:lnTo>
                    <a:pt x="643521" y="28740"/>
                  </a:lnTo>
                  <a:lnTo>
                    <a:pt x="724776" y="109982"/>
                  </a:lnTo>
                  <a:lnTo>
                    <a:pt x="732294" y="109982"/>
                  </a:lnTo>
                  <a:lnTo>
                    <a:pt x="741578" y="100698"/>
                  </a:lnTo>
                  <a:lnTo>
                    <a:pt x="741578" y="93167"/>
                  </a:lnTo>
                  <a:lnTo>
                    <a:pt x="660336" y="11925"/>
                  </a:lnTo>
                  <a:lnTo>
                    <a:pt x="646887" y="2984"/>
                  </a:lnTo>
                  <a:lnTo>
                    <a:pt x="631596" y="0"/>
                  </a:lnTo>
                  <a:lnTo>
                    <a:pt x="616305" y="2984"/>
                  </a:lnTo>
                  <a:lnTo>
                    <a:pt x="602856" y="11925"/>
                  </a:lnTo>
                  <a:lnTo>
                    <a:pt x="512584" y="102196"/>
                  </a:lnTo>
                  <a:lnTo>
                    <a:pt x="500989" y="90601"/>
                  </a:lnTo>
                  <a:lnTo>
                    <a:pt x="492531" y="84975"/>
                  </a:lnTo>
                  <a:lnTo>
                    <a:pt x="482904" y="83108"/>
                  </a:lnTo>
                  <a:lnTo>
                    <a:pt x="473278" y="84975"/>
                  </a:lnTo>
                  <a:lnTo>
                    <a:pt x="464807" y="90601"/>
                  </a:lnTo>
                  <a:lnTo>
                    <a:pt x="137591" y="417830"/>
                  </a:lnTo>
                  <a:lnTo>
                    <a:pt x="137591" y="425361"/>
                  </a:lnTo>
                  <a:lnTo>
                    <a:pt x="146888" y="434644"/>
                  </a:lnTo>
                  <a:lnTo>
                    <a:pt x="154406" y="434644"/>
                  </a:lnTo>
                  <a:lnTo>
                    <a:pt x="379412" y="209600"/>
                  </a:lnTo>
                  <a:lnTo>
                    <a:pt x="420395" y="168630"/>
                  </a:lnTo>
                  <a:lnTo>
                    <a:pt x="448932" y="140195"/>
                  </a:lnTo>
                  <a:lnTo>
                    <a:pt x="477723" y="111925"/>
                  </a:lnTo>
                  <a:lnTo>
                    <a:pt x="483908" y="106857"/>
                  </a:lnTo>
                  <a:lnTo>
                    <a:pt x="484187" y="107416"/>
                  </a:lnTo>
                  <a:lnTo>
                    <a:pt x="629564" y="252742"/>
                  </a:lnTo>
                  <a:lnTo>
                    <a:pt x="668705" y="291947"/>
                  </a:lnTo>
                  <a:lnTo>
                    <a:pt x="691349" y="314794"/>
                  </a:lnTo>
                  <a:lnTo>
                    <a:pt x="701890" y="325780"/>
                  </a:lnTo>
                  <a:lnTo>
                    <a:pt x="704710" y="329361"/>
                  </a:lnTo>
                  <a:lnTo>
                    <a:pt x="704215" y="330022"/>
                  </a:lnTo>
                  <a:lnTo>
                    <a:pt x="268998" y="765263"/>
                  </a:lnTo>
                  <a:lnTo>
                    <a:pt x="243459" y="782218"/>
                  </a:lnTo>
                  <a:lnTo>
                    <a:pt x="214439" y="787882"/>
                  </a:lnTo>
                  <a:lnTo>
                    <a:pt x="185407" y="782218"/>
                  </a:lnTo>
                  <a:lnTo>
                    <a:pt x="159880" y="765263"/>
                  </a:lnTo>
                  <a:lnTo>
                    <a:pt x="46405" y="651776"/>
                  </a:lnTo>
                  <a:lnTo>
                    <a:pt x="29438" y="626249"/>
                  </a:lnTo>
                  <a:lnTo>
                    <a:pt x="23787" y="597217"/>
                  </a:lnTo>
                  <a:lnTo>
                    <a:pt x="29438" y="568185"/>
                  </a:lnTo>
                  <a:lnTo>
                    <a:pt x="46405" y="542658"/>
                  </a:lnTo>
                  <a:lnTo>
                    <a:pt x="124460" y="464591"/>
                  </a:lnTo>
                  <a:lnTo>
                    <a:pt x="124460" y="457060"/>
                  </a:lnTo>
                  <a:lnTo>
                    <a:pt x="29591" y="525843"/>
                  </a:lnTo>
                  <a:lnTo>
                    <a:pt x="7404" y="559244"/>
                  </a:lnTo>
                  <a:lnTo>
                    <a:pt x="0" y="597217"/>
                  </a:lnTo>
                  <a:lnTo>
                    <a:pt x="7404" y="635190"/>
                  </a:lnTo>
                  <a:lnTo>
                    <a:pt x="29591" y="668591"/>
                  </a:lnTo>
                  <a:lnTo>
                    <a:pt x="143065" y="782078"/>
                  </a:lnTo>
                  <a:lnTo>
                    <a:pt x="176466" y="804265"/>
                  </a:lnTo>
                  <a:lnTo>
                    <a:pt x="214439" y="811657"/>
                  </a:lnTo>
                  <a:lnTo>
                    <a:pt x="252412" y="804265"/>
                  </a:lnTo>
                  <a:lnTo>
                    <a:pt x="285813" y="782078"/>
                  </a:lnTo>
                  <a:lnTo>
                    <a:pt x="725855" y="341998"/>
                  </a:lnTo>
                  <a:lnTo>
                    <a:pt x="728522" y="335572"/>
                  </a:lnTo>
                  <a:lnTo>
                    <a:pt x="728522" y="321906"/>
                  </a:lnTo>
                  <a:lnTo>
                    <a:pt x="725855" y="315480"/>
                  </a:lnTo>
                  <a:lnTo>
                    <a:pt x="709434" y="299059"/>
                  </a:lnTo>
                  <a:lnTo>
                    <a:pt x="799706" y="208788"/>
                  </a:lnTo>
                  <a:lnTo>
                    <a:pt x="808647" y="195338"/>
                  </a:lnTo>
                  <a:lnTo>
                    <a:pt x="811618" y="180047"/>
                  </a:lnTo>
                  <a:close/>
                </a:path>
              </a:pathLst>
            </a:custGeom>
            <a:solidFill>
              <a:srgbClr val="36FF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250" y="1946285"/>
            <a:ext cx="7547550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500" dirty="0">
                <a:latin typeface="SF Compact Text" panose="02010604030202060204" pitchFamily="2" charset="0"/>
                <a:cs typeface="Arial MT"/>
              </a:rPr>
              <a:t>Part</a:t>
            </a:r>
            <a:r>
              <a:rPr sz="5500" spc="-25" dirty="0">
                <a:latin typeface="SF Compact Text" panose="02010604030202060204" pitchFamily="2" charset="0"/>
                <a:cs typeface="Arial MT"/>
              </a:rPr>
              <a:t> </a:t>
            </a:r>
            <a:r>
              <a:rPr sz="5500" spc="-5" dirty="0">
                <a:latin typeface="SF Compact Text" panose="02010604030202060204" pitchFamily="2" charset="0"/>
                <a:cs typeface="Arial MT"/>
              </a:rPr>
              <a:t>2:</a:t>
            </a:r>
            <a:r>
              <a:rPr sz="5500" spc="-25" dirty="0">
                <a:latin typeface="SF Compact Text" panose="02010604030202060204" pitchFamily="2" charset="0"/>
                <a:cs typeface="Arial MT"/>
              </a:rPr>
              <a:t> </a:t>
            </a:r>
            <a:r>
              <a:rPr sz="5500" dirty="0">
                <a:latin typeface="SF Compact Text" panose="02010604030202060204" pitchFamily="2" charset="0"/>
                <a:cs typeface="Arial MT"/>
              </a:rPr>
              <a:t>Windows</a:t>
            </a:r>
            <a:r>
              <a:rPr sz="5500" spc="-25" dirty="0">
                <a:latin typeface="SF Compact Text" panose="02010604030202060204" pitchFamily="2" charset="0"/>
                <a:cs typeface="Arial MT"/>
              </a:rPr>
              <a:t> </a:t>
            </a:r>
            <a:r>
              <a:rPr sz="5500" spc="-5" dirty="0">
                <a:latin typeface="SF Compact Text" panose="02010604030202060204" pitchFamily="2" charset="0"/>
                <a:cs typeface="Arial MT"/>
              </a:rPr>
              <a:t>Hello</a:t>
            </a:r>
            <a:endParaRPr sz="5500" dirty="0">
              <a:latin typeface="SF Compact Text" panose="02010604030202060204" pitchFamily="2" charset="0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8977" y="3422916"/>
            <a:ext cx="1713230" cy="1720850"/>
            <a:chOff x="1728977" y="3422916"/>
            <a:chExt cx="1713230" cy="1720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8977" y="3422916"/>
              <a:ext cx="1712963" cy="17205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53582" y="3747560"/>
              <a:ext cx="1064260" cy="1119505"/>
            </a:xfrm>
            <a:custGeom>
              <a:avLst/>
              <a:gdLst/>
              <a:ahLst/>
              <a:cxnLst/>
              <a:rect l="l" t="t" r="r" b="b"/>
              <a:pathLst>
                <a:path w="1064260" h="1119504">
                  <a:moveTo>
                    <a:pt x="0" y="1119276"/>
                  </a:moveTo>
                  <a:lnTo>
                    <a:pt x="187731" y="0"/>
                  </a:lnTo>
                  <a:lnTo>
                    <a:pt x="1063802" y="721474"/>
                  </a:lnTo>
                  <a:lnTo>
                    <a:pt x="0" y="1119276"/>
                  </a:lnTo>
                  <a:close/>
                </a:path>
              </a:pathLst>
            </a:custGeom>
            <a:ln w="76200">
              <a:solidFill>
                <a:srgbClr val="B57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8040" y="3441953"/>
              <a:ext cx="1674863" cy="17015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53582" y="3747560"/>
              <a:ext cx="1064260" cy="1119505"/>
            </a:xfrm>
            <a:custGeom>
              <a:avLst/>
              <a:gdLst/>
              <a:ahLst/>
              <a:cxnLst/>
              <a:rect l="l" t="t" r="r" b="b"/>
              <a:pathLst>
                <a:path w="1064260" h="1119504">
                  <a:moveTo>
                    <a:pt x="0" y="1119276"/>
                  </a:moveTo>
                  <a:lnTo>
                    <a:pt x="187731" y="0"/>
                  </a:lnTo>
                  <a:lnTo>
                    <a:pt x="1063802" y="721474"/>
                  </a:lnTo>
                  <a:lnTo>
                    <a:pt x="0" y="1119276"/>
                  </a:lnTo>
                  <a:close/>
                </a:path>
              </a:pathLst>
            </a:custGeom>
            <a:ln w="38100">
              <a:solidFill>
                <a:srgbClr val="DAB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7197" y="3451859"/>
              <a:ext cx="1656549" cy="16916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3582" y="3747560"/>
              <a:ext cx="1064260" cy="1119505"/>
            </a:xfrm>
            <a:custGeom>
              <a:avLst/>
              <a:gdLst/>
              <a:ahLst/>
              <a:cxnLst/>
              <a:rect l="l" t="t" r="r" b="b"/>
              <a:pathLst>
                <a:path w="1064260" h="1119504">
                  <a:moveTo>
                    <a:pt x="0" y="1119276"/>
                  </a:moveTo>
                  <a:lnTo>
                    <a:pt x="187731" y="0"/>
                  </a:lnTo>
                  <a:lnTo>
                    <a:pt x="1063802" y="721474"/>
                  </a:lnTo>
                  <a:lnTo>
                    <a:pt x="0" y="111927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225906"/>
            <a:ext cx="5638800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  <a:tabLst>
                <a:tab pos="1880870" algn="l"/>
              </a:tabLst>
            </a:pPr>
            <a:r>
              <a:rPr lang="en-IN" b="1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</a:t>
            </a:r>
            <a:r>
              <a:rPr b="1" spc="4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b="1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IN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1" spc="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</a:t>
            </a:r>
            <a:r>
              <a:rPr b="1" spc="4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</a:t>
            </a:r>
            <a:r>
              <a:rPr lang="en-IN" b="1" spc="4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_!!</a:t>
            </a:r>
            <a:endParaRPr b="1" spc="-2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99666" y="1269030"/>
            <a:ext cx="5194935" cy="2170269"/>
            <a:chOff x="1899666" y="1379994"/>
            <a:chExt cx="5194935" cy="2059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9666" y="1379994"/>
              <a:ext cx="2081783" cy="20588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05227" y="1685544"/>
              <a:ext cx="1470660" cy="1447800"/>
            </a:xfrm>
            <a:custGeom>
              <a:avLst/>
              <a:gdLst/>
              <a:ahLst/>
              <a:cxnLst/>
              <a:rect l="l" t="t" r="r" b="b"/>
              <a:pathLst>
                <a:path w="1470660" h="1447800">
                  <a:moveTo>
                    <a:pt x="0" y="723899"/>
                  </a:moveTo>
                  <a:lnTo>
                    <a:pt x="1564" y="676303"/>
                  </a:lnTo>
                  <a:lnTo>
                    <a:pt x="6191" y="629529"/>
                  </a:lnTo>
                  <a:lnTo>
                    <a:pt x="13786" y="583672"/>
                  </a:lnTo>
                  <a:lnTo>
                    <a:pt x="24250" y="538828"/>
                  </a:lnTo>
                  <a:lnTo>
                    <a:pt x="37487" y="495092"/>
                  </a:lnTo>
                  <a:lnTo>
                    <a:pt x="53401" y="452560"/>
                  </a:lnTo>
                  <a:lnTo>
                    <a:pt x="71893" y="411327"/>
                  </a:lnTo>
                  <a:lnTo>
                    <a:pt x="92868" y="371488"/>
                  </a:lnTo>
                  <a:lnTo>
                    <a:pt x="116228" y="333139"/>
                  </a:lnTo>
                  <a:lnTo>
                    <a:pt x="141877" y="296375"/>
                  </a:lnTo>
                  <a:lnTo>
                    <a:pt x="169717" y="261291"/>
                  </a:lnTo>
                  <a:lnTo>
                    <a:pt x="199651" y="227984"/>
                  </a:lnTo>
                  <a:lnTo>
                    <a:pt x="231584" y="196548"/>
                  </a:lnTo>
                  <a:lnTo>
                    <a:pt x="265417" y="167078"/>
                  </a:lnTo>
                  <a:lnTo>
                    <a:pt x="301055" y="139671"/>
                  </a:lnTo>
                  <a:lnTo>
                    <a:pt x="338399" y="114421"/>
                  </a:lnTo>
                  <a:lnTo>
                    <a:pt x="377354" y="91424"/>
                  </a:lnTo>
                  <a:lnTo>
                    <a:pt x="417822" y="70776"/>
                  </a:lnTo>
                  <a:lnTo>
                    <a:pt x="459706" y="52571"/>
                  </a:lnTo>
                  <a:lnTo>
                    <a:pt x="502910" y="36905"/>
                  </a:lnTo>
                  <a:lnTo>
                    <a:pt x="547336" y="23873"/>
                  </a:lnTo>
                  <a:lnTo>
                    <a:pt x="592888" y="13572"/>
                  </a:lnTo>
                  <a:lnTo>
                    <a:pt x="639469" y="6095"/>
                  </a:lnTo>
                  <a:lnTo>
                    <a:pt x="686982" y="1539"/>
                  </a:lnTo>
                  <a:lnTo>
                    <a:pt x="735330" y="0"/>
                  </a:lnTo>
                  <a:lnTo>
                    <a:pt x="783677" y="1539"/>
                  </a:lnTo>
                  <a:lnTo>
                    <a:pt x="831190" y="6095"/>
                  </a:lnTo>
                  <a:lnTo>
                    <a:pt x="877771" y="13572"/>
                  </a:lnTo>
                  <a:lnTo>
                    <a:pt x="923323" y="23873"/>
                  </a:lnTo>
                  <a:lnTo>
                    <a:pt x="967749" y="36905"/>
                  </a:lnTo>
                  <a:lnTo>
                    <a:pt x="1010953" y="52571"/>
                  </a:lnTo>
                  <a:lnTo>
                    <a:pt x="1052837" y="70776"/>
                  </a:lnTo>
                  <a:lnTo>
                    <a:pt x="1093305" y="91424"/>
                  </a:lnTo>
                  <a:lnTo>
                    <a:pt x="1132260" y="114421"/>
                  </a:lnTo>
                  <a:lnTo>
                    <a:pt x="1169604" y="139671"/>
                  </a:lnTo>
                  <a:lnTo>
                    <a:pt x="1205242" y="167078"/>
                  </a:lnTo>
                  <a:lnTo>
                    <a:pt x="1239075" y="196548"/>
                  </a:lnTo>
                  <a:lnTo>
                    <a:pt x="1271008" y="227984"/>
                  </a:lnTo>
                  <a:lnTo>
                    <a:pt x="1300942" y="261291"/>
                  </a:lnTo>
                  <a:lnTo>
                    <a:pt x="1328782" y="296375"/>
                  </a:lnTo>
                  <a:lnTo>
                    <a:pt x="1354431" y="333139"/>
                  </a:lnTo>
                  <a:lnTo>
                    <a:pt x="1377791" y="371488"/>
                  </a:lnTo>
                  <a:lnTo>
                    <a:pt x="1398766" y="411327"/>
                  </a:lnTo>
                  <a:lnTo>
                    <a:pt x="1417258" y="452560"/>
                  </a:lnTo>
                  <a:lnTo>
                    <a:pt x="1433172" y="495092"/>
                  </a:lnTo>
                  <a:lnTo>
                    <a:pt x="1446409" y="538828"/>
                  </a:lnTo>
                  <a:lnTo>
                    <a:pt x="1456873" y="583672"/>
                  </a:lnTo>
                  <a:lnTo>
                    <a:pt x="1464468" y="629529"/>
                  </a:lnTo>
                  <a:lnTo>
                    <a:pt x="1469095" y="676303"/>
                  </a:lnTo>
                  <a:lnTo>
                    <a:pt x="1470660" y="723899"/>
                  </a:lnTo>
                  <a:lnTo>
                    <a:pt x="1469095" y="771496"/>
                  </a:lnTo>
                  <a:lnTo>
                    <a:pt x="1464468" y="818270"/>
                  </a:lnTo>
                  <a:lnTo>
                    <a:pt x="1456873" y="864127"/>
                  </a:lnTo>
                  <a:lnTo>
                    <a:pt x="1446409" y="908971"/>
                  </a:lnTo>
                  <a:lnTo>
                    <a:pt x="1433172" y="952707"/>
                  </a:lnTo>
                  <a:lnTo>
                    <a:pt x="1417258" y="995239"/>
                  </a:lnTo>
                  <a:lnTo>
                    <a:pt x="1398766" y="1036472"/>
                  </a:lnTo>
                  <a:lnTo>
                    <a:pt x="1377791" y="1076311"/>
                  </a:lnTo>
                  <a:lnTo>
                    <a:pt x="1354431" y="1114660"/>
                  </a:lnTo>
                  <a:lnTo>
                    <a:pt x="1328782" y="1151424"/>
                  </a:lnTo>
                  <a:lnTo>
                    <a:pt x="1300942" y="1186508"/>
                  </a:lnTo>
                  <a:lnTo>
                    <a:pt x="1271008" y="1219815"/>
                  </a:lnTo>
                  <a:lnTo>
                    <a:pt x="1239075" y="1251251"/>
                  </a:lnTo>
                  <a:lnTo>
                    <a:pt x="1205242" y="1280721"/>
                  </a:lnTo>
                  <a:lnTo>
                    <a:pt x="1169604" y="1308128"/>
                  </a:lnTo>
                  <a:lnTo>
                    <a:pt x="1132260" y="1333378"/>
                  </a:lnTo>
                  <a:lnTo>
                    <a:pt x="1093305" y="1356375"/>
                  </a:lnTo>
                  <a:lnTo>
                    <a:pt x="1052837" y="1377023"/>
                  </a:lnTo>
                  <a:lnTo>
                    <a:pt x="1010953" y="1395228"/>
                  </a:lnTo>
                  <a:lnTo>
                    <a:pt x="967749" y="1410894"/>
                  </a:lnTo>
                  <a:lnTo>
                    <a:pt x="923323" y="1423926"/>
                  </a:lnTo>
                  <a:lnTo>
                    <a:pt x="877771" y="1434227"/>
                  </a:lnTo>
                  <a:lnTo>
                    <a:pt x="831190" y="1441704"/>
                  </a:lnTo>
                  <a:lnTo>
                    <a:pt x="783677" y="1446260"/>
                  </a:lnTo>
                  <a:lnTo>
                    <a:pt x="735330" y="1447799"/>
                  </a:lnTo>
                  <a:lnTo>
                    <a:pt x="686982" y="1446260"/>
                  </a:lnTo>
                  <a:lnTo>
                    <a:pt x="639469" y="1441704"/>
                  </a:lnTo>
                  <a:lnTo>
                    <a:pt x="592888" y="1434227"/>
                  </a:lnTo>
                  <a:lnTo>
                    <a:pt x="547336" y="1423926"/>
                  </a:lnTo>
                  <a:lnTo>
                    <a:pt x="502910" y="1410894"/>
                  </a:lnTo>
                  <a:lnTo>
                    <a:pt x="459706" y="1395228"/>
                  </a:lnTo>
                  <a:lnTo>
                    <a:pt x="417822" y="1377023"/>
                  </a:lnTo>
                  <a:lnTo>
                    <a:pt x="377354" y="1356375"/>
                  </a:lnTo>
                  <a:lnTo>
                    <a:pt x="338399" y="1333378"/>
                  </a:lnTo>
                  <a:lnTo>
                    <a:pt x="301055" y="1308128"/>
                  </a:lnTo>
                  <a:lnTo>
                    <a:pt x="265417" y="1280721"/>
                  </a:lnTo>
                  <a:lnTo>
                    <a:pt x="231584" y="1251251"/>
                  </a:lnTo>
                  <a:lnTo>
                    <a:pt x="199651" y="1219815"/>
                  </a:lnTo>
                  <a:lnTo>
                    <a:pt x="169717" y="1186508"/>
                  </a:lnTo>
                  <a:lnTo>
                    <a:pt x="141877" y="1151424"/>
                  </a:lnTo>
                  <a:lnTo>
                    <a:pt x="116228" y="1114660"/>
                  </a:lnTo>
                  <a:lnTo>
                    <a:pt x="92868" y="1076311"/>
                  </a:lnTo>
                  <a:lnTo>
                    <a:pt x="71893" y="1036472"/>
                  </a:lnTo>
                  <a:lnTo>
                    <a:pt x="53401" y="995239"/>
                  </a:lnTo>
                  <a:lnTo>
                    <a:pt x="37487" y="952707"/>
                  </a:lnTo>
                  <a:lnTo>
                    <a:pt x="24250" y="908971"/>
                  </a:lnTo>
                  <a:lnTo>
                    <a:pt x="13786" y="864127"/>
                  </a:lnTo>
                  <a:lnTo>
                    <a:pt x="6191" y="818270"/>
                  </a:lnTo>
                  <a:lnTo>
                    <a:pt x="1564" y="771496"/>
                  </a:lnTo>
                  <a:lnTo>
                    <a:pt x="0" y="723899"/>
                  </a:lnTo>
                  <a:close/>
                </a:path>
              </a:pathLst>
            </a:custGeom>
            <a:ln w="38100">
              <a:solidFill>
                <a:srgbClr val="FF34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3198" y="1379994"/>
              <a:ext cx="2081021" cy="20588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18760" y="1685544"/>
              <a:ext cx="1470025" cy="1447800"/>
            </a:xfrm>
            <a:custGeom>
              <a:avLst/>
              <a:gdLst/>
              <a:ahLst/>
              <a:cxnLst/>
              <a:rect l="l" t="t" r="r" b="b"/>
              <a:pathLst>
                <a:path w="1470025" h="1447800">
                  <a:moveTo>
                    <a:pt x="0" y="723899"/>
                  </a:moveTo>
                  <a:lnTo>
                    <a:pt x="1563" y="676303"/>
                  </a:lnTo>
                  <a:lnTo>
                    <a:pt x="6188" y="629529"/>
                  </a:lnTo>
                  <a:lnTo>
                    <a:pt x="13778" y="583672"/>
                  </a:lnTo>
                  <a:lnTo>
                    <a:pt x="24237" y="538828"/>
                  </a:lnTo>
                  <a:lnTo>
                    <a:pt x="37467" y="495092"/>
                  </a:lnTo>
                  <a:lnTo>
                    <a:pt x="53372" y="452560"/>
                  </a:lnTo>
                  <a:lnTo>
                    <a:pt x="71855" y="411327"/>
                  </a:lnTo>
                  <a:lnTo>
                    <a:pt x="92818" y="371488"/>
                  </a:lnTo>
                  <a:lnTo>
                    <a:pt x="116166" y="333139"/>
                  </a:lnTo>
                  <a:lnTo>
                    <a:pt x="141801" y="296375"/>
                  </a:lnTo>
                  <a:lnTo>
                    <a:pt x="169626" y="261291"/>
                  </a:lnTo>
                  <a:lnTo>
                    <a:pt x="199545" y="227984"/>
                  </a:lnTo>
                  <a:lnTo>
                    <a:pt x="231461" y="196548"/>
                  </a:lnTo>
                  <a:lnTo>
                    <a:pt x="265277" y="167078"/>
                  </a:lnTo>
                  <a:lnTo>
                    <a:pt x="300896" y="139671"/>
                  </a:lnTo>
                  <a:lnTo>
                    <a:pt x="338221" y="114421"/>
                  </a:lnTo>
                  <a:lnTo>
                    <a:pt x="377155" y="91424"/>
                  </a:lnTo>
                  <a:lnTo>
                    <a:pt x="417602" y="70776"/>
                  </a:lnTo>
                  <a:lnTo>
                    <a:pt x="459465" y="52571"/>
                  </a:lnTo>
                  <a:lnTo>
                    <a:pt x="502646" y="36905"/>
                  </a:lnTo>
                  <a:lnTo>
                    <a:pt x="547050" y="23873"/>
                  </a:lnTo>
                  <a:lnTo>
                    <a:pt x="592579" y="13572"/>
                  </a:lnTo>
                  <a:lnTo>
                    <a:pt x="639136" y="6095"/>
                  </a:lnTo>
                  <a:lnTo>
                    <a:pt x="686625" y="1539"/>
                  </a:lnTo>
                  <a:lnTo>
                    <a:pt x="734949" y="0"/>
                  </a:lnTo>
                  <a:lnTo>
                    <a:pt x="783272" y="1539"/>
                  </a:lnTo>
                  <a:lnTo>
                    <a:pt x="830761" y="6095"/>
                  </a:lnTo>
                  <a:lnTo>
                    <a:pt x="877318" y="13572"/>
                  </a:lnTo>
                  <a:lnTo>
                    <a:pt x="922847" y="23873"/>
                  </a:lnTo>
                  <a:lnTo>
                    <a:pt x="967251" y="36905"/>
                  </a:lnTo>
                  <a:lnTo>
                    <a:pt x="1010432" y="52571"/>
                  </a:lnTo>
                  <a:lnTo>
                    <a:pt x="1052295" y="70776"/>
                  </a:lnTo>
                  <a:lnTo>
                    <a:pt x="1092742" y="91424"/>
                  </a:lnTo>
                  <a:lnTo>
                    <a:pt x="1131676" y="114421"/>
                  </a:lnTo>
                  <a:lnTo>
                    <a:pt x="1169001" y="139671"/>
                  </a:lnTo>
                  <a:lnTo>
                    <a:pt x="1204620" y="167078"/>
                  </a:lnTo>
                  <a:lnTo>
                    <a:pt x="1238436" y="196548"/>
                  </a:lnTo>
                  <a:lnTo>
                    <a:pt x="1270352" y="227984"/>
                  </a:lnTo>
                  <a:lnTo>
                    <a:pt x="1300271" y="261291"/>
                  </a:lnTo>
                  <a:lnTo>
                    <a:pt x="1328096" y="296375"/>
                  </a:lnTo>
                  <a:lnTo>
                    <a:pt x="1353731" y="333139"/>
                  </a:lnTo>
                  <a:lnTo>
                    <a:pt x="1377079" y="371488"/>
                  </a:lnTo>
                  <a:lnTo>
                    <a:pt x="1398042" y="411327"/>
                  </a:lnTo>
                  <a:lnTo>
                    <a:pt x="1416525" y="452560"/>
                  </a:lnTo>
                  <a:lnTo>
                    <a:pt x="1432430" y="495092"/>
                  </a:lnTo>
                  <a:lnTo>
                    <a:pt x="1445660" y="538828"/>
                  </a:lnTo>
                  <a:lnTo>
                    <a:pt x="1456119" y="583672"/>
                  </a:lnTo>
                  <a:lnTo>
                    <a:pt x="1463709" y="629529"/>
                  </a:lnTo>
                  <a:lnTo>
                    <a:pt x="1468334" y="676303"/>
                  </a:lnTo>
                  <a:lnTo>
                    <a:pt x="1469898" y="723899"/>
                  </a:lnTo>
                  <a:lnTo>
                    <a:pt x="1468334" y="771496"/>
                  </a:lnTo>
                  <a:lnTo>
                    <a:pt x="1463709" y="818270"/>
                  </a:lnTo>
                  <a:lnTo>
                    <a:pt x="1456119" y="864127"/>
                  </a:lnTo>
                  <a:lnTo>
                    <a:pt x="1445660" y="908971"/>
                  </a:lnTo>
                  <a:lnTo>
                    <a:pt x="1432430" y="952707"/>
                  </a:lnTo>
                  <a:lnTo>
                    <a:pt x="1416525" y="995239"/>
                  </a:lnTo>
                  <a:lnTo>
                    <a:pt x="1398042" y="1036472"/>
                  </a:lnTo>
                  <a:lnTo>
                    <a:pt x="1377079" y="1076311"/>
                  </a:lnTo>
                  <a:lnTo>
                    <a:pt x="1353731" y="1114660"/>
                  </a:lnTo>
                  <a:lnTo>
                    <a:pt x="1328096" y="1151424"/>
                  </a:lnTo>
                  <a:lnTo>
                    <a:pt x="1300271" y="1186508"/>
                  </a:lnTo>
                  <a:lnTo>
                    <a:pt x="1270352" y="1219815"/>
                  </a:lnTo>
                  <a:lnTo>
                    <a:pt x="1238436" y="1251251"/>
                  </a:lnTo>
                  <a:lnTo>
                    <a:pt x="1204620" y="1280721"/>
                  </a:lnTo>
                  <a:lnTo>
                    <a:pt x="1169001" y="1308128"/>
                  </a:lnTo>
                  <a:lnTo>
                    <a:pt x="1131676" y="1333378"/>
                  </a:lnTo>
                  <a:lnTo>
                    <a:pt x="1092742" y="1356375"/>
                  </a:lnTo>
                  <a:lnTo>
                    <a:pt x="1052295" y="1377023"/>
                  </a:lnTo>
                  <a:lnTo>
                    <a:pt x="1010432" y="1395228"/>
                  </a:lnTo>
                  <a:lnTo>
                    <a:pt x="967251" y="1410894"/>
                  </a:lnTo>
                  <a:lnTo>
                    <a:pt x="922847" y="1423926"/>
                  </a:lnTo>
                  <a:lnTo>
                    <a:pt x="877318" y="1434227"/>
                  </a:lnTo>
                  <a:lnTo>
                    <a:pt x="830761" y="1441704"/>
                  </a:lnTo>
                  <a:lnTo>
                    <a:pt x="783272" y="1446260"/>
                  </a:lnTo>
                  <a:lnTo>
                    <a:pt x="734949" y="1447799"/>
                  </a:lnTo>
                  <a:lnTo>
                    <a:pt x="686625" y="1446260"/>
                  </a:lnTo>
                  <a:lnTo>
                    <a:pt x="639136" y="1441704"/>
                  </a:lnTo>
                  <a:lnTo>
                    <a:pt x="592579" y="1434227"/>
                  </a:lnTo>
                  <a:lnTo>
                    <a:pt x="547050" y="1423926"/>
                  </a:lnTo>
                  <a:lnTo>
                    <a:pt x="502646" y="1410894"/>
                  </a:lnTo>
                  <a:lnTo>
                    <a:pt x="459465" y="1395228"/>
                  </a:lnTo>
                  <a:lnTo>
                    <a:pt x="417602" y="1377023"/>
                  </a:lnTo>
                  <a:lnTo>
                    <a:pt x="377155" y="1356375"/>
                  </a:lnTo>
                  <a:lnTo>
                    <a:pt x="338221" y="1333378"/>
                  </a:lnTo>
                  <a:lnTo>
                    <a:pt x="300896" y="1308128"/>
                  </a:lnTo>
                  <a:lnTo>
                    <a:pt x="265277" y="1280721"/>
                  </a:lnTo>
                  <a:lnTo>
                    <a:pt x="231461" y="1251251"/>
                  </a:lnTo>
                  <a:lnTo>
                    <a:pt x="199545" y="1219815"/>
                  </a:lnTo>
                  <a:lnTo>
                    <a:pt x="169626" y="1186508"/>
                  </a:lnTo>
                  <a:lnTo>
                    <a:pt x="141801" y="1151424"/>
                  </a:lnTo>
                  <a:lnTo>
                    <a:pt x="116166" y="1114660"/>
                  </a:lnTo>
                  <a:lnTo>
                    <a:pt x="92818" y="1076311"/>
                  </a:lnTo>
                  <a:lnTo>
                    <a:pt x="71855" y="1036472"/>
                  </a:lnTo>
                  <a:lnTo>
                    <a:pt x="53372" y="995239"/>
                  </a:lnTo>
                  <a:lnTo>
                    <a:pt x="37467" y="952707"/>
                  </a:lnTo>
                  <a:lnTo>
                    <a:pt x="24237" y="908971"/>
                  </a:lnTo>
                  <a:lnTo>
                    <a:pt x="13778" y="864127"/>
                  </a:lnTo>
                  <a:lnTo>
                    <a:pt x="6188" y="818270"/>
                  </a:lnTo>
                  <a:lnTo>
                    <a:pt x="1563" y="771496"/>
                  </a:lnTo>
                  <a:lnTo>
                    <a:pt x="0" y="723899"/>
                  </a:lnTo>
                  <a:close/>
                </a:path>
              </a:pathLst>
            </a:custGeom>
            <a:ln w="38100">
              <a:solidFill>
                <a:srgbClr val="AFEF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2389" y="1821942"/>
              <a:ext cx="1170431" cy="11742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87951" y="2154174"/>
              <a:ext cx="551815" cy="509905"/>
            </a:xfrm>
            <a:custGeom>
              <a:avLst/>
              <a:gdLst/>
              <a:ahLst/>
              <a:cxnLst/>
              <a:rect l="l" t="t" r="r" b="b"/>
              <a:pathLst>
                <a:path w="551814" h="509905">
                  <a:moveTo>
                    <a:pt x="0" y="382333"/>
                  </a:moveTo>
                  <a:lnTo>
                    <a:pt x="296799" y="382333"/>
                  </a:lnTo>
                  <a:lnTo>
                    <a:pt x="296799" y="509777"/>
                  </a:lnTo>
                  <a:lnTo>
                    <a:pt x="551688" y="254888"/>
                  </a:lnTo>
                  <a:lnTo>
                    <a:pt x="296799" y="0"/>
                  </a:lnTo>
                  <a:lnTo>
                    <a:pt x="296799" y="127444"/>
                  </a:lnTo>
                  <a:lnTo>
                    <a:pt x="0" y="127444"/>
                  </a:lnTo>
                  <a:lnTo>
                    <a:pt x="0" y="38233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49781" y="3371735"/>
            <a:ext cx="1990493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225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P</a:t>
            </a:r>
            <a:r>
              <a:rPr lang="en-IN" sz="2000" spc="229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asswordless</a:t>
            </a:r>
            <a:r>
              <a:rPr sz="2000" spc="-320" dirty="0">
                <a:solidFill>
                  <a:srgbClr val="FF348B"/>
                </a:solidFill>
                <a:latin typeface="SF Compact Text" panose="02010604030202060204" pitchFamily="2" charset="0"/>
                <a:cs typeface="Times New Roman"/>
              </a:rPr>
              <a:t> </a:t>
            </a:r>
            <a:endParaRPr sz="2000" dirty="0">
              <a:latin typeface="SF Compact Text" panose="02010604030202060204" pitchFamily="2" charset="0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3927" y="3371736"/>
            <a:ext cx="1718427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000" spc="130" dirty="0">
                <a:solidFill>
                  <a:srgbClr val="AFEF52"/>
                </a:solidFill>
                <a:latin typeface="SF Compact Text" panose="02010604030202060204" pitchFamily="2" charset="0"/>
                <a:cs typeface="Times New Roman" panose="02020603050405020304" pitchFamily="18" charset="0"/>
              </a:rPr>
              <a:t>W</a:t>
            </a:r>
            <a:r>
              <a:rPr lang="en-IN" sz="2000" spc="-65" dirty="0">
                <a:solidFill>
                  <a:srgbClr val="AFEF52"/>
                </a:solidFill>
                <a:latin typeface="SF Compact Text" panose="02010604030202060204" pitchFamily="2" charset="0"/>
                <a:cs typeface="Times New Roman" panose="02020603050405020304" pitchFamily="18" charset="0"/>
              </a:rPr>
              <a:t>indows </a:t>
            </a:r>
            <a:r>
              <a:rPr sz="2000" spc="55" dirty="0">
                <a:solidFill>
                  <a:srgbClr val="AFEF52"/>
                </a:solidFill>
                <a:latin typeface="SF Compact Text" panose="02010604030202060204" pitchFamily="2" charset="0"/>
                <a:cs typeface="Times New Roman" panose="02020603050405020304" pitchFamily="18" charset="0"/>
              </a:rPr>
              <a:t>H</a:t>
            </a:r>
            <a:r>
              <a:rPr lang="en-IN" sz="2000" spc="-5" dirty="0">
                <a:solidFill>
                  <a:srgbClr val="AFEF52"/>
                </a:solidFill>
                <a:latin typeface="SF Compact Text" panose="02010604030202060204" pitchFamily="2" charset="0"/>
                <a:cs typeface="Times New Roman" panose="02020603050405020304" pitchFamily="18" charset="0"/>
              </a:rPr>
              <a:t>ello</a:t>
            </a:r>
            <a:endParaRPr sz="2000" dirty="0">
              <a:latin typeface="SF Compact Text" panose="02010604030202060204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00705" y="1961388"/>
            <a:ext cx="3846829" cy="835660"/>
            <a:chOff x="2600705" y="1961388"/>
            <a:chExt cx="3846829" cy="83566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0705" y="1961388"/>
              <a:ext cx="767333" cy="7673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66708" y="2027402"/>
              <a:ext cx="636270" cy="636270"/>
            </a:xfrm>
            <a:custGeom>
              <a:avLst/>
              <a:gdLst/>
              <a:ahLst/>
              <a:cxnLst/>
              <a:rect l="l" t="t" r="r" b="b"/>
              <a:pathLst>
                <a:path w="636270" h="636269">
                  <a:moveTo>
                    <a:pt x="163995" y="429869"/>
                  </a:moveTo>
                  <a:lnTo>
                    <a:pt x="162039" y="420192"/>
                  </a:lnTo>
                  <a:lnTo>
                    <a:pt x="156705" y="412305"/>
                  </a:lnTo>
                  <a:lnTo>
                    <a:pt x="148818" y="406971"/>
                  </a:lnTo>
                  <a:lnTo>
                    <a:pt x="139141" y="405028"/>
                  </a:lnTo>
                  <a:lnTo>
                    <a:pt x="129476" y="406971"/>
                  </a:lnTo>
                  <a:lnTo>
                    <a:pt x="121577" y="412305"/>
                  </a:lnTo>
                  <a:lnTo>
                    <a:pt x="116243" y="420192"/>
                  </a:lnTo>
                  <a:lnTo>
                    <a:pt x="114300" y="429869"/>
                  </a:lnTo>
                  <a:lnTo>
                    <a:pt x="116243" y="439547"/>
                  </a:lnTo>
                  <a:lnTo>
                    <a:pt x="121577" y="447446"/>
                  </a:lnTo>
                  <a:lnTo>
                    <a:pt x="129476" y="452767"/>
                  </a:lnTo>
                  <a:lnTo>
                    <a:pt x="139141" y="454723"/>
                  </a:lnTo>
                  <a:lnTo>
                    <a:pt x="148818" y="452767"/>
                  </a:lnTo>
                  <a:lnTo>
                    <a:pt x="156705" y="447446"/>
                  </a:lnTo>
                  <a:lnTo>
                    <a:pt x="162039" y="439547"/>
                  </a:lnTo>
                  <a:lnTo>
                    <a:pt x="163995" y="429869"/>
                  </a:lnTo>
                  <a:close/>
                </a:path>
                <a:path w="636270" h="636269">
                  <a:moveTo>
                    <a:pt x="257162" y="429869"/>
                  </a:moveTo>
                  <a:lnTo>
                    <a:pt x="255206" y="420192"/>
                  </a:lnTo>
                  <a:lnTo>
                    <a:pt x="249885" y="412305"/>
                  </a:lnTo>
                  <a:lnTo>
                    <a:pt x="241985" y="406971"/>
                  </a:lnTo>
                  <a:lnTo>
                    <a:pt x="232321" y="405028"/>
                  </a:lnTo>
                  <a:lnTo>
                    <a:pt x="222643" y="406971"/>
                  </a:lnTo>
                  <a:lnTo>
                    <a:pt x="214744" y="412305"/>
                  </a:lnTo>
                  <a:lnTo>
                    <a:pt x="209423" y="420192"/>
                  </a:lnTo>
                  <a:lnTo>
                    <a:pt x="207467" y="429869"/>
                  </a:lnTo>
                  <a:lnTo>
                    <a:pt x="209423" y="439547"/>
                  </a:lnTo>
                  <a:lnTo>
                    <a:pt x="214744" y="447446"/>
                  </a:lnTo>
                  <a:lnTo>
                    <a:pt x="222643" y="452767"/>
                  </a:lnTo>
                  <a:lnTo>
                    <a:pt x="232321" y="454723"/>
                  </a:lnTo>
                  <a:lnTo>
                    <a:pt x="241985" y="452767"/>
                  </a:lnTo>
                  <a:lnTo>
                    <a:pt x="249885" y="447446"/>
                  </a:lnTo>
                  <a:lnTo>
                    <a:pt x="255206" y="439547"/>
                  </a:lnTo>
                  <a:lnTo>
                    <a:pt x="257162" y="429869"/>
                  </a:lnTo>
                  <a:close/>
                </a:path>
                <a:path w="636270" h="636269">
                  <a:moveTo>
                    <a:pt x="350342" y="429869"/>
                  </a:moveTo>
                  <a:lnTo>
                    <a:pt x="348386" y="420192"/>
                  </a:lnTo>
                  <a:lnTo>
                    <a:pt x="343065" y="412305"/>
                  </a:lnTo>
                  <a:lnTo>
                    <a:pt x="335165" y="406971"/>
                  </a:lnTo>
                  <a:lnTo>
                    <a:pt x="325488" y="405028"/>
                  </a:lnTo>
                  <a:lnTo>
                    <a:pt x="315823" y="406971"/>
                  </a:lnTo>
                  <a:lnTo>
                    <a:pt x="307924" y="412305"/>
                  </a:lnTo>
                  <a:lnTo>
                    <a:pt x="302602" y="420192"/>
                  </a:lnTo>
                  <a:lnTo>
                    <a:pt x="300647" y="429869"/>
                  </a:lnTo>
                  <a:lnTo>
                    <a:pt x="302602" y="439547"/>
                  </a:lnTo>
                  <a:lnTo>
                    <a:pt x="307924" y="447446"/>
                  </a:lnTo>
                  <a:lnTo>
                    <a:pt x="315823" y="452767"/>
                  </a:lnTo>
                  <a:lnTo>
                    <a:pt x="325488" y="454723"/>
                  </a:lnTo>
                  <a:lnTo>
                    <a:pt x="335165" y="452767"/>
                  </a:lnTo>
                  <a:lnTo>
                    <a:pt x="343065" y="447446"/>
                  </a:lnTo>
                  <a:lnTo>
                    <a:pt x="348386" y="439547"/>
                  </a:lnTo>
                  <a:lnTo>
                    <a:pt x="350342" y="429869"/>
                  </a:lnTo>
                  <a:close/>
                </a:path>
                <a:path w="636270" h="636269">
                  <a:moveTo>
                    <a:pt x="444754" y="429869"/>
                  </a:moveTo>
                  <a:lnTo>
                    <a:pt x="442798" y="420192"/>
                  </a:lnTo>
                  <a:lnTo>
                    <a:pt x="437476" y="412305"/>
                  </a:lnTo>
                  <a:lnTo>
                    <a:pt x="429577" y="406971"/>
                  </a:lnTo>
                  <a:lnTo>
                    <a:pt x="419912" y="405028"/>
                  </a:lnTo>
                  <a:lnTo>
                    <a:pt x="410235" y="406971"/>
                  </a:lnTo>
                  <a:lnTo>
                    <a:pt x="402336" y="412305"/>
                  </a:lnTo>
                  <a:lnTo>
                    <a:pt x="397014" y="420192"/>
                  </a:lnTo>
                  <a:lnTo>
                    <a:pt x="395058" y="429869"/>
                  </a:lnTo>
                  <a:lnTo>
                    <a:pt x="397014" y="439547"/>
                  </a:lnTo>
                  <a:lnTo>
                    <a:pt x="402336" y="447446"/>
                  </a:lnTo>
                  <a:lnTo>
                    <a:pt x="410235" y="452767"/>
                  </a:lnTo>
                  <a:lnTo>
                    <a:pt x="419912" y="454723"/>
                  </a:lnTo>
                  <a:lnTo>
                    <a:pt x="429577" y="452767"/>
                  </a:lnTo>
                  <a:lnTo>
                    <a:pt x="437476" y="447446"/>
                  </a:lnTo>
                  <a:lnTo>
                    <a:pt x="442798" y="439547"/>
                  </a:lnTo>
                  <a:lnTo>
                    <a:pt x="444754" y="429869"/>
                  </a:lnTo>
                  <a:close/>
                </a:path>
                <a:path w="636270" h="636269">
                  <a:moveTo>
                    <a:pt x="556564" y="332968"/>
                  </a:moveTo>
                  <a:lnTo>
                    <a:pt x="548741" y="294309"/>
                  </a:lnTo>
                  <a:lnTo>
                    <a:pt x="541286" y="283273"/>
                  </a:lnTo>
                  <a:lnTo>
                    <a:pt x="527418" y="262712"/>
                  </a:lnTo>
                  <a:lnTo>
                    <a:pt x="495820" y="241401"/>
                  </a:lnTo>
                  <a:lnTo>
                    <a:pt x="457174" y="233578"/>
                  </a:lnTo>
                  <a:lnTo>
                    <a:pt x="427316" y="233578"/>
                  </a:lnTo>
                  <a:lnTo>
                    <a:pt x="427316" y="145948"/>
                  </a:lnTo>
                  <a:lnTo>
                    <a:pt x="419696" y="99860"/>
                  </a:lnTo>
                  <a:lnTo>
                    <a:pt x="398513" y="59804"/>
                  </a:lnTo>
                  <a:lnTo>
                    <a:pt x="388188" y="49695"/>
                  </a:lnTo>
                  <a:lnTo>
                    <a:pt x="377621" y="39357"/>
                  </a:lnTo>
                  <a:lnTo>
                    <a:pt x="377621" y="145948"/>
                  </a:lnTo>
                  <a:lnTo>
                    <a:pt x="377621" y="233578"/>
                  </a:lnTo>
                  <a:lnTo>
                    <a:pt x="178854" y="233578"/>
                  </a:lnTo>
                  <a:lnTo>
                    <a:pt x="178854" y="145948"/>
                  </a:lnTo>
                  <a:lnTo>
                    <a:pt x="186677" y="108521"/>
                  </a:lnTo>
                  <a:lnTo>
                    <a:pt x="207987" y="77927"/>
                  </a:lnTo>
                  <a:lnTo>
                    <a:pt x="239585" y="57277"/>
                  </a:lnTo>
                  <a:lnTo>
                    <a:pt x="278231" y="49695"/>
                  </a:lnTo>
                  <a:lnTo>
                    <a:pt x="316890" y="57277"/>
                  </a:lnTo>
                  <a:lnTo>
                    <a:pt x="348475" y="77927"/>
                  </a:lnTo>
                  <a:lnTo>
                    <a:pt x="369798" y="108521"/>
                  </a:lnTo>
                  <a:lnTo>
                    <a:pt x="377621" y="145948"/>
                  </a:lnTo>
                  <a:lnTo>
                    <a:pt x="377621" y="39357"/>
                  </a:lnTo>
                  <a:lnTo>
                    <a:pt x="366217" y="28194"/>
                  </a:lnTo>
                  <a:lnTo>
                    <a:pt x="325310" y="7454"/>
                  </a:lnTo>
                  <a:lnTo>
                    <a:pt x="278231" y="0"/>
                  </a:lnTo>
                  <a:lnTo>
                    <a:pt x="231165" y="7454"/>
                  </a:lnTo>
                  <a:lnTo>
                    <a:pt x="190246" y="28194"/>
                  </a:lnTo>
                  <a:lnTo>
                    <a:pt x="157962" y="59804"/>
                  </a:lnTo>
                  <a:lnTo>
                    <a:pt x="136766" y="99860"/>
                  </a:lnTo>
                  <a:lnTo>
                    <a:pt x="129159" y="145948"/>
                  </a:lnTo>
                  <a:lnTo>
                    <a:pt x="129159" y="233578"/>
                  </a:lnTo>
                  <a:lnTo>
                    <a:pt x="99390" y="233578"/>
                  </a:lnTo>
                  <a:lnTo>
                    <a:pt x="60744" y="241401"/>
                  </a:lnTo>
                  <a:lnTo>
                    <a:pt x="29146" y="262712"/>
                  </a:lnTo>
                  <a:lnTo>
                    <a:pt x="7823" y="294309"/>
                  </a:lnTo>
                  <a:lnTo>
                    <a:pt x="0" y="332968"/>
                  </a:lnTo>
                  <a:lnTo>
                    <a:pt x="0" y="536714"/>
                  </a:lnTo>
                  <a:lnTo>
                    <a:pt x="7823" y="575360"/>
                  </a:lnTo>
                  <a:lnTo>
                    <a:pt x="29146" y="606958"/>
                  </a:lnTo>
                  <a:lnTo>
                    <a:pt x="60744" y="628281"/>
                  </a:lnTo>
                  <a:lnTo>
                    <a:pt x="99390" y="636104"/>
                  </a:lnTo>
                  <a:lnTo>
                    <a:pt x="295668" y="636104"/>
                  </a:lnTo>
                  <a:lnTo>
                    <a:pt x="305346" y="634149"/>
                  </a:lnTo>
                  <a:lnTo>
                    <a:pt x="313245" y="628827"/>
                  </a:lnTo>
                  <a:lnTo>
                    <a:pt x="318566" y="620928"/>
                  </a:lnTo>
                  <a:lnTo>
                    <a:pt x="320522" y="611263"/>
                  </a:lnTo>
                  <a:lnTo>
                    <a:pt x="318566" y="601586"/>
                  </a:lnTo>
                  <a:lnTo>
                    <a:pt x="313245" y="593686"/>
                  </a:lnTo>
                  <a:lnTo>
                    <a:pt x="305346" y="588365"/>
                  </a:lnTo>
                  <a:lnTo>
                    <a:pt x="295668" y="586409"/>
                  </a:lnTo>
                  <a:lnTo>
                    <a:pt x="99390" y="586409"/>
                  </a:lnTo>
                  <a:lnTo>
                    <a:pt x="80060" y="582498"/>
                  </a:lnTo>
                  <a:lnTo>
                    <a:pt x="64262" y="571842"/>
                  </a:lnTo>
                  <a:lnTo>
                    <a:pt x="53606" y="556044"/>
                  </a:lnTo>
                  <a:lnTo>
                    <a:pt x="49695" y="536714"/>
                  </a:lnTo>
                  <a:lnTo>
                    <a:pt x="49695" y="332968"/>
                  </a:lnTo>
                  <a:lnTo>
                    <a:pt x="53606" y="313639"/>
                  </a:lnTo>
                  <a:lnTo>
                    <a:pt x="64262" y="297840"/>
                  </a:lnTo>
                  <a:lnTo>
                    <a:pt x="80060" y="287185"/>
                  </a:lnTo>
                  <a:lnTo>
                    <a:pt x="99390" y="283273"/>
                  </a:lnTo>
                  <a:lnTo>
                    <a:pt x="457174" y="283273"/>
                  </a:lnTo>
                  <a:lnTo>
                    <a:pt x="476504" y="287185"/>
                  </a:lnTo>
                  <a:lnTo>
                    <a:pt x="492302" y="297840"/>
                  </a:lnTo>
                  <a:lnTo>
                    <a:pt x="502958" y="313639"/>
                  </a:lnTo>
                  <a:lnTo>
                    <a:pt x="506869" y="332968"/>
                  </a:lnTo>
                  <a:lnTo>
                    <a:pt x="506869" y="382663"/>
                  </a:lnTo>
                  <a:lnTo>
                    <a:pt x="508825" y="392328"/>
                  </a:lnTo>
                  <a:lnTo>
                    <a:pt x="514146" y="400227"/>
                  </a:lnTo>
                  <a:lnTo>
                    <a:pt x="522046" y="405549"/>
                  </a:lnTo>
                  <a:lnTo>
                    <a:pt x="531710" y="407504"/>
                  </a:lnTo>
                  <a:lnTo>
                    <a:pt x="541388" y="405549"/>
                  </a:lnTo>
                  <a:lnTo>
                    <a:pt x="549287" y="400227"/>
                  </a:lnTo>
                  <a:lnTo>
                    <a:pt x="554609" y="392328"/>
                  </a:lnTo>
                  <a:lnTo>
                    <a:pt x="556564" y="382663"/>
                  </a:lnTo>
                  <a:lnTo>
                    <a:pt x="556564" y="332968"/>
                  </a:lnTo>
                  <a:close/>
                </a:path>
                <a:path w="636270" h="636269">
                  <a:moveTo>
                    <a:pt x="635736" y="420839"/>
                  </a:moveTo>
                  <a:lnTo>
                    <a:pt x="632409" y="411911"/>
                  </a:lnTo>
                  <a:lnTo>
                    <a:pt x="625690" y="404698"/>
                  </a:lnTo>
                  <a:lnTo>
                    <a:pt x="616686" y="400659"/>
                  </a:lnTo>
                  <a:lnTo>
                    <a:pt x="607161" y="400380"/>
                  </a:lnTo>
                  <a:lnTo>
                    <a:pt x="598233" y="403707"/>
                  </a:lnTo>
                  <a:lnTo>
                    <a:pt x="591019" y="410438"/>
                  </a:lnTo>
                  <a:lnTo>
                    <a:pt x="468553" y="581507"/>
                  </a:lnTo>
                  <a:lnTo>
                    <a:pt x="465213" y="585393"/>
                  </a:lnTo>
                  <a:lnTo>
                    <a:pt x="461022" y="586232"/>
                  </a:lnTo>
                  <a:lnTo>
                    <a:pt x="456463" y="586536"/>
                  </a:lnTo>
                  <a:lnTo>
                    <a:pt x="452031" y="586244"/>
                  </a:lnTo>
                  <a:lnTo>
                    <a:pt x="448132" y="582574"/>
                  </a:lnTo>
                  <a:lnTo>
                    <a:pt x="368985" y="505333"/>
                  </a:lnTo>
                  <a:lnTo>
                    <a:pt x="360692" y="499973"/>
                  </a:lnTo>
                  <a:lnTo>
                    <a:pt x="326783" y="523417"/>
                  </a:lnTo>
                  <a:lnTo>
                    <a:pt x="328714" y="532752"/>
                  </a:lnTo>
                  <a:lnTo>
                    <a:pt x="413778" y="618490"/>
                  </a:lnTo>
                  <a:lnTo>
                    <a:pt x="457860" y="636104"/>
                  </a:lnTo>
                  <a:lnTo>
                    <a:pt x="459257" y="636104"/>
                  </a:lnTo>
                  <a:lnTo>
                    <a:pt x="498297" y="621639"/>
                  </a:lnTo>
                  <a:lnTo>
                    <a:pt x="631431" y="439369"/>
                  </a:lnTo>
                  <a:lnTo>
                    <a:pt x="635469" y="430364"/>
                  </a:lnTo>
                  <a:lnTo>
                    <a:pt x="635736" y="420839"/>
                  </a:lnTo>
                  <a:close/>
                </a:path>
              </a:pathLst>
            </a:custGeom>
            <a:solidFill>
              <a:srgbClr val="FF34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1377" y="2040635"/>
              <a:ext cx="755903" cy="75590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69363" y="2120242"/>
              <a:ext cx="608330" cy="606425"/>
            </a:xfrm>
            <a:custGeom>
              <a:avLst/>
              <a:gdLst/>
              <a:ahLst/>
              <a:cxnLst/>
              <a:rect l="l" t="t" r="r" b="b"/>
              <a:pathLst>
                <a:path w="608329" h="606425">
                  <a:moveTo>
                    <a:pt x="126275" y="162673"/>
                  </a:moveTo>
                  <a:lnTo>
                    <a:pt x="94683" y="156275"/>
                  </a:lnTo>
                  <a:lnTo>
                    <a:pt x="68880" y="138842"/>
                  </a:lnTo>
                  <a:lnTo>
                    <a:pt x="51482" y="112987"/>
                  </a:lnTo>
                  <a:lnTo>
                    <a:pt x="45102" y="81323"/>
                  </a:lnTo>
                  <a:lnTo>
                    <a:pt x="51486" y="49672"/>
                  </a:lnTo>
                  <a:lnTo>
                    <a:pt x="68888" y="23822"/>
                  </a:lnTo>
                  <a:lnTo>
                    <a:pt x="94692" y="6392"/>
                  </a:lnTo>
                  <a:lnTo>
                    <a:pt x="126275" y="0"/>
                  </a:lnTo>
                  <a:lnTo>
                    <a:pt x="157862" y="6393"/>
                  </a:lnTo>
                  <a:lnTo>
                    <a:pt x="183661" y="23827"/>
                  </a:lnTo>
                  <a:lnTo>
                    <a:pt x="201056" y="49678"/>
                  </a:lnTo>
                  <a:lnTo>
                    <a:pt x="207434" y="81323"/>
                  </a:lnTo>
                  <a:lnTo>
                    <a:pt x="201054" y="112989"/>
                  </a:lnTo>
                  <a:lnTo>
                    <a:pt x="183658" y="138847"/>
                  </a:lnTo>
                  <a:lnTo>
                    <a:pt x="157859" y="156280"/>
                  </a:lnTo>
                  <a:lnTo>
                    <a:pt x="126275" y="162673"/>
                  </a:lnTo>
                  <a:close/>
                </a:path>
                <a:path w="608329" h="606425">
                  <a:moveTo>
                    <a:pt x="494360" y="162673"/>
                  </a:moveTo>
                  <a:lnTo>
                    <a:pt x="462775" y="156275"/>
                  </a:lnTo>
                  <a:lnTo>
                    <a:pt x="436963" y="138842"/>
                  </a:lnTo>
                  <a:lnTo>
                    <a:pt x="419549" y="112987"/>
                  </a:lnTo>
                  <a:lnTo>
                    <a:pt x="413161" y="81323"/>
                  </a:lnTo>
                  <a:lnTo>
                    <a:pt x="419551" y="49672"/>
                  </a:lnTo>
                  <a:lnTo>
                    <a:pt x="436965" y="23822"/>
                  </a:lnTo>
                  <a:lnTo>
                    <a:pt x="462779" y="6392"/>
                  </a:lnTo>
                  <a:lnTo>
                    <a:pt x="494360" y="0"/>
                  </a:lnTo>
                  <a:lnTo>
                    <a:pt x="525950" y="6393"/>
                  </a:lnTo>
                  <a:lnTo>
                    <a:pt x="551753" y="23827"/>
                  </a:lnTo>
                  <a:lnTo>
                    <a:pt x="569152" y="49678"/>
                  </a:lnTo>
                  <a:lnTo>
                    <a:pt x="575533" y="81323"/>
                  </a:lnTo>
                  <a:lnTo>
                    <a:pt x="569153" y="112989"/>
                  </a:lnTo>
                  <a:lnTo>
                    <a:pt x="551755" y="138847"/>
                  </a:lnTo>
                  <a:lnTo>
                    <a:pt x="525953" y="156280"/>
                  </a:lnTo>
                  <a:lnTo>
                    <a:pt x="494360" y="162673"/>
                  </a:lnTo>
                  <a:close/>
                </a:path>
                <a:path w="608329" h="606425">
                  <a:moveTo>
                    <a:pt x="304931" y="606261"/>
                  </a:moveTo>
                  <a:lnTo>
                    <a:pt x="255235" y="602780"/>
                  </a:lnTo>
                  <a:lnTo>
                    <a:pt x="207699" y="592605"/>
                  </a:lnTo>
                  <a:lnTo>
                    <a:pt x="162951" y="576137"/>
                  </a:lnTo>
                  <a:lnTo>
                    <a:pt x="121619" y="553776"/>
                  </a:lnTo>
                  <a:lnTo>
                    <a:pt x="84332" y="525925"/>
                  </a:lnTo>
                  <a:lnTo>
                    <a:pt x="51717" y="492984"/>
                  </a:lnTo>
                  <a:lnTo>
                    <a:pt x="24402" y="455354"/>
                  </a:lnTo>
                  <a:lnTo>
                    <a:pt x="3017" y="413437"/>
                  </a:lnTo>
                  <a:lnTo>
                    <a:pt x="0" y="398108"/>
                  </a:lnTo>
                  <a:lnTo>
                    <a:pt x="2982" y="383323"/>
                  </a:lnTo>
                  <a:lnTo>
                    <a:pt x="11284" y="370736"/>
                  </a:lnTo>
                  <a:lnTo>
                    <a:pt x="24223" y="362002"/>
                  </a:lnTo>
                  <a:lnTo>
                    <a:pt x="29145" y="359969"/>
                  </a:lnTo>
                  <a:lnTo>
                    <a:pt x="34250" y="358998"/>
                  </a:lnTo>
                  <a:lnTo>
                    <a:pt x="39277" y="358998"/>
                  </a:lnTo>
                  <a:lnTo>
                    <a:pt x="75577" y="383323"/>
                  </a:lnTo>
                  <a:lnTo>
                    <a:pt x="98011" y="424405"/>
                  </a:lnTo>
                  <a:lnTo>
                    <a:pt x="128288" y="459653"/>
                  </a:lnTo>
                  <a:lnTo>
                    <a:pt x="165249" y="488307"/>
                  </a:lnTo>
                  <a:lnTo>
                    <a:pt x="207765" y="509655"/>
                  </a:lnTo>
                  <a:lnTo>
                    <a:pt x="254702" y="522985"/>
                  </a:lnTo>
                  <a:lnTo>
                    <a:pt x="304931" y="527587"/>
                  </a:lnTo>
                  <a:lnTo>
                    <a:pt x="521128" y="527587"/>
                  </a:lnTo>
                  <a:lnTo>
                    <a:pt x="485650" y="554040"/>
                  </a:lnTo>
                  <a:lnTo>
                    <a:pt x="444655" y="576288"/>
                  </a:lnTo>
                  <a:lnTo>
                    <a:pt x="400454" y="592674"/>
                  </a:lnTo>
                  <a:lnTo>
                    <a:pt x="353671" y="602798"/>
                  </a:lnTo>
                  <a:lnTo>
                    <a:pt x="304931" y="606261"/>
                  </a:lnTo>
                  <a:close/>
                </a:path>
                <a:path w="608329" h="606425">
                  <a:moveTo>
                    <a:pt x="521128" y="527587"/>
                  </a:moveTo>
                  <a:lnTo>
                    <a:pt x="304931" y="527587"/>
                  </a:lnTo>
                  <a:lnTo>
                    <a:pt x="354146" y="522982"/>
                  </a:lnTo>
                  <a:lnTo>
                    <a:pt x="400378" y="509642"/>
                  </a:lnTo>
                  <a:lnTo>
                    <a:pt x="442502" y="488279"/>
                  </a:lnTo>
                  <a:lnTo>
                    <a:pt x="479392" y="459604"/>
                  </a:lnTo>
                  <a:lnTo>
                    <a:pt x="509926" y="424330"/>
                  </a:lnTo>
                  <a:lnTo>
                    <a:pt x="532977" y="383169"/>
                  </a:lnTo>
                  <a:lnTo>
                    <a:pt x="541879" y="370335"/>
                  </a:lnTo>
                  <a:lnTo>
                    <a:pt x="554558" y="362200"/>
                  </a:lnTo>
                  <a:lnTo>
                    <a:pt x="569350" y="359428"/>
                  </a:lnTo>
                  <a:lnTo>
                    <a:pt x="584592" y="362684"/>
                  </a:lnTo>
                  <a:lnTo>
                    <a:pt x="597415" y="371595"/>
                  </a:lnTo>
                  <a:lnTo>
                    <a:pt x="605541" y="384297"/>
                  </a:lnTo>
                  <a:lnTo>
                    <a:pt x="608314" y="399122"/>
                  </a:lnTo>
                  <a:lnTo>
                    <a:pt x="605078" y="414408"/>
                  </a:lnTo>
                  <a:lnTo>
                    <a:pt x="583153" y="456114"/>
                  </a:lnTo>
                  <a:lnTo>
                    <a:pt x="555524" y="493554"/>
                  </a:lnTo>
                  <a:lnTo>
                    <a:pt x="522815" y="526329"/>
                  </a:lnTo>
                  <a:lnTo>
                    <a:pt x="521128" y="527587"/>
                  </a:lnTo>
                  <a:close/>
                </a:path>
              </a:pathLst>
            </a:custGeom>
            <a:solidFill>
              <a:srgbClr val="AFEF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</TotalTime>
  <Words>702</Words>
  <Application>Microsoft Office PowerPoint</Application>
  <PresentationFormat>On-screen Show (16:9)</PresentationFormat>
  <Paragraphs>235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Arial MT</vt:lpstr>
      <vt:lpstr>Calibri</vt:lpstr>
      <vt:lpstr>Roboto Light</vt:lpstr>
      <vt:lpstr>Roboto Lt</vt:lpstr>
      <vt:lpstr>SF Compact Display</vt:lpstr>
      <vt:lpstr>SF Compact Text</vt:lpstr>
      <vt:lpstr>Times New Roman</vt:lpstr>
      <vt:lpstr>Wingdings</vt:lpstr>
      <vt:lpstr>Office Theme</vt:lpstr>
      <vt:lpstr>PowerPoint Presentation</vt:lpstr>
      <vt:lpstr>WHOAMI</vt:lpstr>
      <vt:lpstr>AGENDA</vt:lpstr>
      <vt:lpstr>BY THE END OF THIS TALK</vt:lpstr>
      <vt:lpstr>Part 1: Passwordless</vt:lpstr>
      <vt:lpstr>WHY PASSWORDLESS?</vt:lpstr>
      <vt:lpstr>HOW PASSWORDLESS?</vt:lpstr>
      <vt:lpstr>Part 2: Windows Hello</vt:lpstr>
      <vt:lpstr>SAY____ _ TO WINDOWS_____!!</vt:lpstr>
      <vt:lpstr>EVERYONE CAN USE IT?</vt:lpstr>
      <vt:lpstr>FEATURES</vt:lpstr>
      <vt:lpstr>FINGERPRINT</vt:lpstr>
      <vt:lpstr>PIN CODE</vt:lpstr>
      <vt:lpstr>FACE RECOGNITION</vt:lpstr>
      <vt:lpstr>FACE RECOGNITION</vt:lpstr>
      <vt:lpstr>BIOMETRIC AUTH &amp; WINDOWS HELLO</vt:lpstr>
      <vt:lpstr>BIOMETRIC AUTH &amp; WINDOWS HELLO</vt:lpstr>
      <vt:lpstr>NXP – EVALUATIO N BOARD</vt:lpstr>
      <vt:lpstr>PowerPoint Presentation</vt:lpstr>
      <vt:lpstr>RESEARCH VECTOR</vt:lpstr>
      <vt:lpstr>ANALYZE</vt:lpstr>
      <vt:lpstr>ANALYZE - USB SPECS</vt:lpstr>
      <vt:lpstr>ANALYZE - USB STRUCTURE</vt:lpstr>
      <vt:lpstr>ANALYZE - USB STRUCTURE</vt:lpstr>
      <vt:lpstr>ANALYZE - USB STRUCTURE</vt:lpstr>
      <vt:lpstr>ANALYZE – USB STRUCTURE</vt:lpstr>
      <vt:lpstr>ANALYZE – USB STRUCTURE</vt:lpstr>
      <vt:lpstr>ANALYZE - USB STRUCTURE</vt:lpstr>
      <vt:lpstr>ANALYZE - USB STRUCTURE</vt:lpstr>
      <vt:lpstr>ANALYZE - USB STRUCTURE</vt:lpstr>
      <vt:lpstr>ANALYZE - USB STRUCTURE</vt:lpstr>
      <vt:lpstr>ANALYZE - USB STRUCTURE</vt:lpstr>
      <vt:lpstr>ANALYZE - USB STRUCTURE</vt:lpstr>
      <vt:lpstr>Wireshark to the rescue!</vt:lpstr>
      <vt:lpstr>Wireshark to the rescue!</vt:lpstr>
      <vt:lpstr>MIMIC</vt:lpstr>
      <vt:lpstr>MIMIC</vt:lpstr>
      <vt:lpstr>MIMIC</vt:lpstr>
      <vt:lpstr>MIMIC</vt:lpstr>
      <vt:lpstr>MIMIC</vt:lpstr>
      <vt:lpstr>MIMIC</vt:lpstr>
      <vt:lpstr>CAPTURE</vt:lpstr>
      <vt:lpstr>CAPTURE</vt:lpstr>
      <vt:lpstr>CAP TURE</vt:lpstr>
      <vt:lpstr>CAP TURE</vt:lpstr>
      <vt:lpstr>EXPLOIT</vt:lpstr>
      <vt:lpstr>EXPLOIT</vt:lpstr>
      <vt:lpstr>EXPLOIT</vt:lpstr>
      <vt:lpstr>EXPLOIT</vt:lpstr>
      <vt:lpstr>EXPLOIT</vt:lpstr>
      <vt:lpstr>Part 4: What’s Next? You say goodbye and I say…</vt:lpstr>
      <vt:lpstr>What’s Next?</vt:lpstr>
      <vt:lpstr>Closing Remarks!</vt:lpstr>
      <vt:lpstr>PowerPoint Presentation</vt:lpstr>
      <vt:lpstr>Thank You!    https://singhnikhil.netlify.app/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NIKHIL SINGH</dc:creator>
  <cp:lastModifiedBy>NIKHIL SINGH</cp:lastModifiedBy>
  <cp:revision>39</cp:revision>
  <dcterms:created xsi:type="dcterms:W3CDTF">2023-04-28T13:11:26Z</dcterms:created>
  <dcterms:modified xsi:type="dcterms:W3CDTF">2024-07-05T09:21:36Z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2023-04-28T00:00:00Z</vt:filetime>
  </property>
  <property fmtid="{D5CDD505-2E9C-101B-9397-08002B2CF9AE}" pid="3" name="_MarkAsFinal">
    <vt:bool>true</vt:bool>
  </property>
</Properties>
</file>